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18"/>
  </p:notesMasterIdLst>
  <p:sldIdLst>
    <p:sldId id="256" r:id="rId2"/>
    <p:sldId id="287" r:id="rId3"/>
    <p:sldId id="288" r:id="rId4"/>
    <p:sldId id="289" r:id="rId5"/>
    <p:sldId id="290" r:id="rId6"/>
    <p:sldId id="293" r:id="rId7"/>
    <p:sldId id="302" r:id="rId8"/>
    <p:sldId id="298" r:id="rId9"/>
    <p:sldId id="297" r:id="rId10"/>
    <p:sldId id="294" r:id="rId11"/>
    <p:sldId id="295" r:id="rId12"/>
    <p:sldId id="296" r:id="rId13"/>
    <p:sldId id="300" r:id="rId14"/>
    <p:sldId id="301" r:id="rId15"/>
    <p:sldId id="286" r:id="rId16"/>
    <p:sldId id="279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FFFF"/>
    <a:srgbClr val="DDD30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E0B846-0654-4E6E-8BB2-516445C6B9FE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1CE45F-1D68-4643-99EF-33F3CC983F95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1400" dirty="0" smtClean="0"/>
            <a:t>Створення банку педагогічної               інформації                     (  паперовий і електронний варіанти)</a:t>
          </a:r>
          <a:endParaRPr lang="ru-RU" sz="1400" dirty="0"/>
        </a:p>
      </dgm:t>
    </dgm:pt>
    <dgm:pt modelId="{D84AF41C-8DDE-4E93-95D8-22B28DD2BD94}" type="parTrans" cxnId="{7ED2DBFA-8329-4E4A-9440-BF5E2E11F9D3}">
      <dgm:prSet/>
      <dgm:spPr/>
      <dgm:t>
        <a:bodyPr/>
        <a:lstStyle/>
        <a:p>
          <a:endParaRPr lang="ru-RU"/>
        </a:p>
      </dgm:t>
    </dgm:pt>
    <dgm:pt modelId="{A71166C0-CD4C-4CE5-A937-193159C32EE0}" type="sibTrans" cxnId="{7ED2DBFA-8329-4E4A-9440-BF5E2E11F9D3}">
      <dgm:prSet/>
      <dgm:spPr/>
      <dgm:t>
        <a:bodyPr/>
        <a:lstStyle/>
        <a:p>
          <a:endParaRPr lang="ru-RU"/>
        </a:p>
      </dgm:t>
    </dgm:pt>
    <dgm:pt modelId="{51EE432B-B615-4D0F-A9F5-D3AFAFEB1D40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1400" dirty="0" smtClean="0"/>
            <a:t>Випуск методичних бюлетенів, вісників.</a:t>
          </a:r>
          <a:endParaRPr lang="ru-RU" sz="1400" dirty="0"/>
        </a:p>
      </dgm:t>
    </dgm:pt>
    <dgm:pt modelId="{7705F727-60DC-4393-B4EF-7F70BC7FD771}" type="parTrans" cxnId="{DC88C01F-5FF9-41DD-B338-24A18F040A21}">
      <dgm:prSet/>
      <dgm:spPr/>
      <dgm:t>
        <a:bodyPr/>
        <a:lstStyle/>
        <a:p>
          <a:endParaRPr lang="ru-RU"/>
        </a:p>
      </dgm:t>
    </dgm:pt>
    <dgm:pt modelId="{F1B3BB08-46CC-40E1-8EBC-4A7C0421DCF0}" type="sibTrans" cxnId="{DC88C01F-5FF9-41DD-B338-24A18F040A21}">
      <dgm:prSet/>
      <dgm:spPr>
        <a:noFill/>
      </dgm:spPr>
      <dgm:t>
        <a:bodyPr/>
        <a:lstStyle/>
        <a:p>
          <a:endParaRPr lang="ru-RU"/>
        </a:p>
      </dgm:t>
    </dgm:pt>
    <dgm:pt modelId="{B15139C7-410F-4F5E-95C6-9EFB92B7870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1400" dirty="0" smtClean="0"/>
            <a:t>Проведення інструктивно-методичних нарад</a:t>
          </a:r>
          <a:endParaRPr lang="ru-RU" sz="1400" dirty="0"/>
        </a:p>
      </dgm:t>
    </dgm:pt>
    <dgm:pt modelId="{64C40A31-72CF-4721-BF9F-F898A637870A}" type="parTrans" cxnId="{B8059AF1-CC50-4226-8B53-6F01196AA02A}">
      <dgm:prSet/>
      <dgm:spPr/>
      <dgm:t>
        <a:bodyPr/>
        <a:lstStyle/>
        <a:p>
          <a:endParaRPr lang="ru-RU"/>
        </a:p>
      </dgm:t>
    </dgm:pt>
    <dgm:pt modelId="{55A8CEAF-7D6D-4EEE-BAE0-702717DF9C9B}" type="sibTrans" cxnId="{B8059AF1-CC50-4226-8B53-6F01196AA02A}">
      <dgm:prSet/>
      <dgm:spPr/>
      <dgm:t>
        <a:bodyPr/>
        <a:lstStyle/>
        <a:p>
          <a:endParaRPr lang="ru-RU"/>
        </a:p>
      </dgm:t>
    </dgm:pt>
    <dgm:pt modelId="{5FFE8BE1-C450-4080-816C-CF95251F2D71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1300" dirty="0" smtClean="0"/>
            <a:t>Надання інформації на сайт училища, в НМЦ ПТО, ЗМІ з різних напрямків діяльності училища</a:t>
          </a:r>
          <a:endParaRPr lang="ru-RU" sz="1300" dirty="0"/>
        </a:p>
      </dgm:t>
    </dgm:pt>
    <dgm:pt modelId="{61694CDF-8258-467A-BD97-D03DA72D1A03}" type="parTrans" cxnId="{52B64748-0760-4F68-8E46-D83169838B13}">
      <dgm:prSet/>
      <dgm:spPr/>
      <dgm:t>
        <a:bodyPr/>
        <a:lstStyle/>
        <a:p>
          <a:endParaRPr lang="ru-RU"/>
        </a:p>
      </dgm:t>
    </dgm:pt>
    <dgm:pt modelId="{ECCD10C7-969F-4B5F-8D58-7FC34C894774}" type="sibTrans" cxnId="{52B64748-0760-4F68-8E46-D83169838B13}">
      <dgm:prSet/>
      <dgm:spPr/>
      <dgm:t>
        <a:bodyPr/>
        <a:lstStyle/>
        <a:p>
          <a:endParaRPr lang="ru-RU"/>
        </a:p>
      </dgm:t>
    </dgm:pt>
    <dgm:pt modelId="{BE0819AA-2A2B-41B2-B071-9B264E8A0AAD}" type="pres">
      <dgm:prSet presAssocID="{11E0B846-0654-4E6E-8BB2-516445C6B9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AF87F9-E821-4218-BFE8-475959797794}" type="pres">
      <dgm:prSet presAssocID="{11E0B846-0654-4E6E-8BB2-516445C6B9FE}" presName="fgShape" presStyleLbl="fgShp" presStyleIdx="0" presStyleCnt="1"/>
      <dgm:spPr/>
    </dgm:pt>
    <dgm:pt modelId="{AA17950B-DD61-47CF-93C7-E66E3D814859}" type="pres">
      <dgm:prSet presAssocID="{11E0B846-0654-4E6E-8BB2-516445C6B9FE}" presName="linComp" presStyleCnt="0"/>
      <dgm:spPr/>
    </dgm:pt>
    <dgm:pt modelId="{A9E53031-426B-41CA-B6CF-D162CAD195AE}" type="pres">
      <dgm:prSet presAssocID="{E51CE45F-1D68-4643-99EF-33F3CC983F95}" presName="compNode" presStyleCnt="0"/>
      <dgm:spPr/>
    </dgm:pt>
    <dgm:pt modelId="{09DDBD60-1E89-4034-861E-41960452D976}" type="pres">
      <dgm:prSet presAssocID="{E51CE45F-1D68-4643-99EF-33F3CC983F95}" presName="bkgdShape" presStyleLbl="node1" presStyleIdx="0" presStyleCnt="4"/>
      <dgm:spPr/>
      <dgm:t>
        <a:bodyPr/>
        <a:lstStyle/>
        <a:p>
          <a:endParaRPr lang="ru-RU"/>
        </a:p>
      </dgm:t>
    </dgm:pt>
    <dgm:pt modelId="{A3AA5655-795F-43E3-BAC3-9A786247DB9A}" type="pres">
      <dgm:prSet presAssocID="{E51CE45F-1D68-4643-99EF-33F3CC983F95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7FEFC-23F8-4CDA-89BC-08A50759F44B}" type="pres">
      <dgm:prSet presAssocID="{E51CE45F-1D68-4643-99EF-33F3CC983F95}" presName="invisiNode" presStyleLbl="node1" presStyleIdx="0" presStyleCnt="4"/>
      <dgm:spPr/>
    </dgm:pt>
    <dgm:pt modelId="{2A8F210A-8B08-459C-94F9-80BA21EF3278}" type="pres">
      <dgm:prSet presAssocID="{E51CE45F-1D68-4643-99EF-33F3CC983F95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8C319DE-C8E6-4AA2-942D-829CF31E560E}" type="pres">
      <dgm:prSet presAssocID="{A71166C0-CD4C-4CE5-A937-193159C32EE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C027C54-2925-4490-9725-02A4E8444AB7}" type="pres">
      <dgm:prSet presAssocID="{B15139C7-410F-4F5E-95C6-9EFB92B78708}" presName="compNode" presStyleCnt="0"/>
      <dgm:spPr/>
    </dgm:pt>
    <dgm:pt modelId="{B1ED257A-7F91-4092-8C07-8D9A4E67F6CC}" type="pres">
      <dgm:prSet presAssocID="{B15139C7-410F-4F5E-95C6-9EFB92B78708}" presName="bkgdShape" presStyleLbl="node1" presStyleIdx="1" presStyleCnt="4"/>
      <dgm:spPr/>
      <dgm:t>
        <a:bodyPr/>
        <a:lstStyle/>
        <a:p>
          <a:endParaRPr lang="ru-RU"/>
        </a:p>
      </dgm:t>
    </dgm:pt>
    <dgm:pt modelId="{7D674727-53E2-42A2-976B-222F98B98966}" type="pres">
      <dgm:prSet presAssocID="{B15139C7-410F-4F5E-95C6-9EFB92B7870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73CE08-23DD-4EAC-AFF2-FC0337099877}" type="pres">
      <dgm:prSet presAssocID="{B15139C7-410F-4F5E-95C6-9EFB92B78708}" presName="invisiNode" presStyleLbl="node1" presStyleIdx="1" presStyleCnt="4"/>
      <dgm:spPr/>
    </dgm:pt>
    <dgm:pt modelId="{39A16F44-AB29-4764-B00D-F45DD2103742}" type="pres">
      <dgm:prSet presAssocID="{B15139C7-410F-4F5E-95C6-9EFB92B78708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853B7F0-BB5F-4307-8C17-CFB55A3E6B78}" type="pres">
      <dgm:prSet presAssocID="{55A8CEAF-7D6D-4EEE-BAE0-702717DF9C9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563BA35-FA37-4E32-B2DE-5D11CC99B38C}" type="pres">
      <dgm:prSet presAssocID="{51EE432B-B615-4D0F-A9F5-D3AFAFEB1D40}" presName="compNode" presStyleCnt="0"/>
      <dgm:spPr/>
    </dgm:pt>
    <dgm:pt modelId="{F123CD04-B3DF-476F-8610-B0E296376B47}" type="pres">
      <dgm:prSet presAssocID="{51EE432B-B615-4D0F-A9F5-D3AFAFEB1D40}" presName="bkgdShape" presStyleLbl="node1" presStyleIdx="2" presStyleCnt="4"/>
      <dgm:spPr/>
      <dgm:t>
        <a:bodyPr/>
        <a:lstStyle/>
        <a:p>
          <a:endParaRPr lang="ru-RU"/>
        </a:p>
      </dgm:t>
    </dgm:pt>
    <dgm:pt modelId="{2EE2D80B-607D-40E8-BD38-6445C20825F5}" type="pres">
      <dgm:prSet presAssocID="{51EE432B-B615-4D0F-A9F5-D3AFAFEB1D40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AE014A-BCA8-4A52-8236-2E29404E8F43}" type="pres">
      <dgm:prSet presAssocID="{51EE432B-B615-4D0F-A9F5-D3AFAFEB1D40}" presName="invisiNode" presStyleLbl="node1" presStyleIdx="2" presStyleCnt="4"/>
      <dgm:spPr/>
    </dgm:pt>
    <dgm:pt modelId="{BEE5A92C-BAF5-4C0A-A296-0041AAE80999}" type="pres">
      <dgm:prSet presAssocID="{51EE432B-B615-4D0F-A9F5-D3AFAFEB1D40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96B158A-9CC9-4760-A198-8499E3A9F587}" type="pres">
      <dgm:prSet presAssocID="{F1B3BB08-46CC-40E1-8EBC-4A7C0421DCF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FF47C48-C203-4965-94B3-99505760958A}" type="pres">
      <dgm:prSet presAssocID="{5FFE8BE1-C450-4080-816C-CF95251F2D71}" presName="compNode" presStyleCnt="0"/>
      <dgm:spPr/>
    </dgm:pt>
    <dgm:pt modelId="{7F964BA2-0E48-402D-9924-2B610A182517}" type="pres">
      <dgm:prSet presAssocID="{5FFE8BE1-C450-4080-816C-CF95251F2D71}" presName="bkgdShape" presStyleLbl="node1" presStyleIdx="3" presStyleCnt="4"/>
      <dgm:spPr/>
      <dgm:t>
        <a:bodyPr/>
        <a:lstStyle/>
        <a:p>
          <a:endParaRPr lang="ru-RU"/>
        </a:p>
      </dgm:t>
    </dgm:pt>
    <dgm:pt modelId="{91E7E1BA-3A03-46B5-8D12-2C4FAF8DCCE6}" type="pres">
      <dgm:prSet presAssocID="{5FFE8BE1-C450-4080-816C-CF95251F2D71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6EA4C-2FD4-44DE-B8EA-A14F1FB31AB9}" type="pres">
      <dgm:prSet presAssocID="{5FFE8BE1-C450-4080-816C-CF95251F2D71}" presName="invisiNode" presStyleLbl="node1" presStyleIdx="3" presStyleCnt="4"/>
      <dgm:spPr/>
    </dgm:pt>
    <dgm:pt modelId="{63F1AE79-0D16-4853-8BA3-CF3A15AEA5D0}" type="pres">
      <dgm:prSet presAssocID="{5FFE8BE1-C450-4080-816C-CF95251F2D71}" presName="imagNode" presStyleLbl="fgImgPlace1" presStyleIdx="3" presStyleCnt="4" custLinFactNeighborX="-1644" custLinFactNeighborY="2001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</dgm:ptLst>
  <dgm:cxnLst>
    <dgm:cxn modelId="{D7DA393E-FF66-4DE9-B1F9-A34BABC0150E}" type="presOf" srcId="{B15139C7-410F-4F5E-95C6-9EFB92B78708}" destId="{B1ED257A-7F91-4092-8C07-8D9A4E67F6CC}" srcOrd="0" destOrd="0" presId="urn:microsoft.com/office/officeart/2005/8/layout/hList7#1"/>
    <dgm:cxn modelId="{B3E2B2E7-86CC-4F86-97FD-7D205513F440}" type="presOf" srcId="{51EE432B-B615-4D0F-A9F5-D3AFAFEB1D40}" destId="{2EE2D80B-607D-40E8-BD38-6445C20825F5}" srcOrd="1" destOrd="0" presId="urn:microsoft.com/office/officeart/2005/8/layout/hList7#1"/>
    <dgm:cxn modelId="{DC88C01F-5FF9-41DD-B338-24A18F040A21}" srcId="{11E0B846-0654-4E6E-8BB2-516445C6B9FE}" destId="{51EE432B-B615-4D0F-A9F5-D3AFAFEB1D40}" srcOrd="2" destOrd="0" parTransId="{7705F727-60DC-4393-B4EF-7F70BC7FD771}" sibTransId="{F1B3BB08-46CC-40E1-8EBC-4A7C0421DCF0}"/>
    <dgm:cxn modelId="{E2ED71B8-1B31-44AE-B65F-D3F7338B5993}" type="presOf" srcId="{B15139C7-410F-4F5E-95C6-9EFB92B78708}" destId="{7D674727-53E2-42A2-976B-222F98B98966}" srcOrd="1" destOrd="0" presId="urn:microsoft.com/office/officeart/2005/8/layout/hList7#1"/>
    <dgm:cxn modelId="{318E57BF-7B1A-4E3E-AF35-7AB19B56EC83}" type="presOf" srcId="{E51CE45F-1D68-4643-99EF-33F3CC983F95}" destId="{A3AA5655-795F-43E3-BAC3-9A786247DB9A}" srcOrd="1" destOrd="0" presId="urn:microsoft.com/office/officeart/2005/8/layout/hList7#1"/>
    <dgm:cxn modelId="{B8059AF1-CC50-4226-8B53-6F01196AA02A}" srcId="{11E0B846-0654-4E6E-8BB2-516445C6B9FE}" destId="{B15139C7-410F-4F5E-95C6-9EFB92B78708}" srcOrd="1" destOrd="0" parTransId="{64C40A31-72CF-4721-BF9F-F898A637870A}" sibTransId="{55A8CEAF-7D6D-4EEE-BAE0-702717DF9C9B}"/>
    <dgm:cxn modelId="{16CFCE72-12BA-40D8-ADE5-FB7528FA29D8}" type="presOf" srcId="{F1B3BB08-46CC-40E1-8EBC-4A7C0421DCF0}" destId="{896B158A-9CC9-4760-A198-8499E3A9F587}" srcOrd="0" destOrd="0" presId="urn:microsoft.com/office/officeart/2005/8/layout/hList7#1"/>
    <dgm:cxn modelId="{659A20E9-885B-4772-9C39-C1B3BA02C08D}" type="presOf" srcId="{51EE432B-B615-4D0F-A9F5-D3AFAFEB1D40}" destId="{F123CD04-B3DF-476F-8610-B0E296376B47}" srcOrd="0" destOrd="0" presId="urn:microsoft.com/office/officeart/2005/8/layout/hList7#1"/>
    <dgm:cxn modelId="{6C94582A-5917-47BD-B7C3-1897EAD6C486}" type="presOf" srcId="{5FFE8BE1-C450-4080-816C-CF95251F2D71}" destId="{91E7E1BA-3A03-46B5-8D12-2C4FAF8DCCE6}" srcOrd="1" destOrd="0" presId="urn:microsoft.com/office/officeart/2005/8/layout/hList7#1"/>
    <dgm:cxn modelId="{CF479BA2-4A02-4903-95BE-86DD1446013D}" type="presOf" srcId="{A71166C0-CD4C-4CE5-A937-193159C32EE0}" destId="{58C319DE-C8E6-4AA2-942D-829CF31E560E}" srcOrd="0" destOrd="0" presId="urn:microsoft.com/office/officeart/2005/8/layout/hList7#1"/>
    <dgm:cxn modelId="{A0A60FEE-724A-44B7-A19F-C55402E222F8}" type="presOf" srcId="{55A8CEAF-7D6D-4EEE-BAE0-702717DF9C9B}" destId="{B853B7F0-BB5F-4307-8C17-CFB55A3E6B78}" srcOrd="0" destOrd="0" presId="urn:microsoft.com/office/officeart/2005/8/layout/hList7#1"/>
    <dgm:cxn modelId="{69ADE5A6-A5B8-4737-B689-B068E0D8F65C}" type="presOf" srcId="{5FFE8BE1-C450-4080-816C-CF95251F2D71}" destId="{7F964BA2-0E48-402D-9924-2B610A182517}" srcOrd="0" destOrd="0" presId="urn:microsoft.com/office/officeart/2005/8/layout/hList7#1"/>
    <dgm:cxn modelId="{FE6D70E4-C5CF-411B-8A88-765F25541853}" type="presOf" srcId="{11E0B846-0654-4E6E-8BB2-516445C6B9FE}" destId="{BE0819AA-2A2B-41B2-B071-9B264E8A0AAD}" srcOrd="0" destOrd="0" presId="urn:microsoft.com/office/officeart/2005/8/layout/hList7#1"/>
    <dgm:cxn modelId="{7ED2DBFA-8329-4E4A-9440-BF5E2E11F9D3}" srcId="{11E0B846-0654-4E6E-8BB2-516445C6B9FE}" destId="{E51CE45F-1D68-4643-99EF-33F3CC983F95}" srcOrd="0" destOrd="0" parTransId="{D84AF41C-8DDE-4E93-95D8-22B28DD2BD94}" sibTransId="{A71166C0-CD4C-4CE5-A937-193159C32EE0}"/>
    <dgm:cxn modelId="{6CBA2B94-A934-49BB-835C-8521B7F5E545}" type="presOf" srcId="{E51CE45F-1D68-4643-99EF-33F3CC983F95}" destId="{09DDBD60-1E89-4034-861E-41960452D976}" srcOrd="0" destOrd="0" presId="urn:microsoft.com/office/officeart/2005/8/layout/hList7#1"/>
    <dgm:cxn modelId="{52B64748-0760-4F68-8E46-D83169838B13}" srcId="{11E0B846-0654-4E6E-8BB2-516445C6B9FE}" destId="{5FFE8BE1-C450-4080-816C-CF95251F2D71}" srcOrd="3" destOrd="0" parTransId="{61694CDF-8258-467A-BD97-D03DA72D1A03}" sibTransId="{ECCD10C7-969F-4B5F-8D58-7FC34C894774}"/>
    <dgm:cxn modelId="{2B25697A-B242-4006-A588-DC9E696EAF02}" type="presParOf" srcId="{BE0819AA-2A2B-41B2-B071-9B264E8A0AAD}" destId="{44AF87F9-E821-4218-BFE8-475959797794}" srcOrd="0" destOrd="0" presId="urn:microsoft.com/office/officeart/2005/8/layout/hList7#1"/>
    <dgm:cxn modelId="{73C01A3E-29FA-424E-A119-0A58F6F14829}" type="presParOf" srcId="{BE0819AA-2A2B-41B2-B071-9B264E8A0AAD}" destId="{AA17950B-DD61-47CF-93C7-E66E3D814859}" srcOrd="1" destOrd="0" presId="urn:microsoft.com/office/officeart/2005/8/layout/hList7#1"/>
    <dgm:cxn modelId="{2F446632-6280-4E6A-8B9C-4672FAF3B9AD}" type="presParOf" srcId="{AA17950B-DD61-47CF-93C7-E66E3D814859}" destId="{A9E53031-426B-41CA-B6CF-D162CAD195AE}" srcOrd="0" destOrd="0" presId="urn:microsoft.com/office/officeart/2005/8/layout/hList7#1"/>
    <dgm:cxn modelId="{1F9F9E20-580F-4B28-9360-34E831840DE7}" type="presParOf" srcId="{A9E53031-426B-41CA-B6CF-D162CAD195AE}" destId="{09DDBD60-1E89-4034-861E-41960452D976}" srcOrd="0" destOrd="0" presId="urn:microsoft.com/office/officeart/2005/8/layout/hList7#1"/>
    <dgm:cxn modelId="{9E3CBB9D-4759-4BCB-AF3B-5B4D040C39A9}" type="presParOf" srcId="{A9E53031-426B-41CA-B6CF-D162CAD195AE}" destId="{A3AA5655-795F-43E3-BAC3-9A786247DB9A}" srcOrd="1" destOrd="0" presId="urn:microsoft.com/office/officeart/2005/8/layout/hList7#1"/>
    <dgm:cxn modelId="{EA708158-0A60-4AE1-8D72-3FCD2687ECCC}" type="presParOf" srcId="{A9E53031-426B-41CA-B6CF-D162CAD195AE}" destId="{E897FEFC-23F8-4CDA-89BC-08A50759F44B}" srcOrd="2" destOrd="0" presId="urn:microsoft.com/office/officeart/2005/8/layout/hList7#1"/>
    <dgm:cxn modelId="{A10E498A-6A82-43EA-8E21-309B8693EADC}" type="presParOf" srcId="{A9E53031-426B-41CA-B6CF-D162CAD195AE}" destId="{2A8F210A-8B08-459C-94F9-80BA21EF3278}" srcOrd="3" destOrd="0" presId="urn:microsoft.com/office/officeart/2005/8/layout/hList7#1"/>
    <dgm:cxn modelId="{AB55AF9E-9D0D-44A0-993D-F09E0CC29A18}" type="presParOf" srcId="{AA17950B-DD61-47CF-93C7-E66E3D814859}" destId="{58C319DE-C8E6-4AA2-942D-829CF31E560E}" srcOrd="1" destOrd="0" presId="urn:microsoft.com/office/officeart/2005/8/layout/hList7#1"/>
    <dgm:cxn modelId="{3F89E7FA-787B-4EDA-9F07-4057251FEA97}" type="presParOf" srcId="{AA17950B-DD61-47CF-93C7-E66E3D814859}" destId="{8C027C54-2925-4490-9725-02A4E8444AB7}" srcOrd="2" destOrd="0" presId="urn:microsoft.com/office/officeart/2005/8/layout/hList7#1"/>
    <dgm:cxn modelId="{D1C2B427-F194-4D54-B98A-8D0AF0B8F94D}" type="presParOf" srcId="{8C027C54-2925-4490-9725-02A4E8444AB7}" destId="{B1ED257A-7F91-4092-8C07-8D9A4E67F6CC}" srcOrd="0" destOrd="0" presId="urn:microsoft.com/office/officeart/2005/8/layout/hList7#1"/>
    <dgm:cxn modelId="{89557333-A076-44F5-A9B6-0487F3C4ABC7}" type="presParOf" srcId="{8C027C54-2925-4490-9725-02A4E8444AB7}" destId="{7D674727-53E2-42A2-976B-222F98B98966}" srcOrd="1" destOrd="0" presId="urn:microsoft.com/office/officeart/2005/8/layout/hList7#1"/>
    <dgm:cxn modelId="{2529B8BF-5960-47C4-B50C-1B0C56C7A243}" type="presParOf" srcId="{8C027C54-2925-4490-9725-02A4E8444AB7}" destId="{FF73CE08-23DD-4EAC-AFF2-FC0337099877}" srcOrd="2" destOrd="0" presId="urn:microsoft.com/office/officeart/2005/8/layout/hList7#1"/>
    <dgm:cxn modelId="{1A0FD7BE-8C2D-498B-A5D9-1B5366A85A0E}" type="presParOf" srcId="{8C027C54-2925-4490-9725-02A4E8444AB7}" destId="{39A16F44-AB29-4764-B00D-F45DD2103742}" srcOrd="3" destOrd="0" presId="urn:microsoft.com/office/officeart/2005/8/layout/hList7#1"/>
    <dgm:cxn modelId="{34AB5030-315B-4937-95F4-A86376FFF058}" type="presParOf" srcId="{AA17950B-DD61-47CF-93C7-E66E3D814859}" destId="{B853B7F0-BB5F-4307-8C17-CFB55A3E6B78}" srcOrd="3" destOrd="0" presId="urn:microsoft.com/office/officeart/2005/8/layout/hList7#1"/>
    <dgm:cxn modelId="{3CB12145-47F8-45FA-BDF5-497A0786B0FB}" type="presParOf" srcId="{AA17950B-DD61-47CF-93C7-E66E3D814859}" destId="{A563BA35-FA37-4E32-B2DE-5D11CC99B38C}" srcOrd="4" destOrd="0" presId="urn:microsoft.com/office/officeart/2005/8/layout/hList7#1"/>
    <dgm:cxn modelId="{ABCD825E-047E-4075-80C0-AD1999DB5E8C}" type="presParOf" srcId="{A563BA35-FA37-4E32-B2DE-5D11CC99B38C}" destId="{F123CD04-B3DF-476F-8610-B0E296376B47}" srcOrd="0" destOrd="0" presId="urn:microsoft.com/office/officeart/2005/8/layout/hList7#1"/>
    <dgm:cxn modelId="{1E28DF84-2C3B-49AE-9EB0-EEA94B05BC7E}" type="presParOf" srcId="{A563BA35-FA37-4E32-B2DE-5D11CC99B38C}" destId="{2EE2D80B-607D-40E8-BD38-6445C20825F5}" srcOrd="1" destOrd="0" presId="urn:microsoft.com/office/officeart/2005/8/layout/hList7#1"/>
    <dgm:cxn modelId="{D97F6076-1551-4E3B-A6A7-9C6491A7E4A1}" type="presParOf" srcId="{A563BA35-FA37-4E32-B2DE-5D11CC99B38C}" destId="{F6AE014A-BCA8-4A52-8236-2E29404E8F43}" srcOrd="2" destOrd="0" presId="urn:microsoft.com/office/officeart/2005/8/layout/hList7#1"/>
    <dgm:cxn modelId="{7AF35D7F-1708-443A-B3F6-55F821FA13E5}" type="presParOf" srcId="{A563BA35-FA37-4E32-B2DE-5D11CC99B38C}" destId="{BEE5A92C-BAF5-4C0A-A296-0041AAE80999}" srcOrd="3" destOrd="0" presId="urn:microsoft.com/office/officeart/2005/8/layout/hList7#1"/>
    <dgm:cxn modelId="{B3F8CDA9-E814-4DF9-8916-A8A20948667A}" type="presParOf" srcId="{AA17950B-DD61-47CF-93C7-E66E3D814859}" destId="{896B158A-9CC9-4760-A198-8499E3A9F587}" srcOrd="5" destOrd="0" presId="urn:microsoft.com/office/officeart/2005/8/layout/hList7#1"/>
    <dgm:cxn modelId="{201B5B1B-5630-447A-BE02-C1451B334B62}" type="presParOf" srcId="{AA17950B-DD61-47CF-93C7-E66E3D814859}" destId="{1FF47C48-C203-4965-94B3-99505760958A}" srcOrd="6" destOrd="0" presId="urn:microsoft.com/office/officeart/2005/8/layout/hList7#1"/>
    <dgm:cxn modelId="{4FF0DBDE-12CB-4482-86AB-D54EAC8DBC1B}" type="presParOf" srcId="{1FF47C48-C203-4965-94B3-99505760958A}" destId="{7F964BA2-0E48-402D-9924-2B610A182517}" srcOrd="0" destOrd="0" presId="urn:microsoft.com/office/officeart/2005/8/layout/hList7#1"/>
    <dgm:cxn modelId="{0F06DFC0-137E-4F5B-9767-FBA4010D8EAA}" type="presParOf" srcId="{1FF47C48-C203-4965-94B3-99505760958A}" destId="{91E7E1BA-3A03-46B5-8D12-2C4FAF8DCCE6}" srcOrd="1" destOrd="0" presId="urn:microsoft.com/office/officeart/2005/8/layout/hList7#1"/>
    <dgm:cxn modelId="{434EC3D7-9634-4951-8624-6B9019691E88}" type="presParOf" srcId="{1FF47C48-C203-4965-94B3-99505760958A}" destId="{A6B6EA4C-2FD4-44DE-B8EA-A14F1FB31AB9}" srcOrd="2" destOrd="0" presId="urn:microsoft.com/office/officeart/2005/8/layout/hList7#1"/>
    <dgm:cxn modelId="{6A0D6316-650C-424B-A8BE-C5779E723FFA}" type="presParOf" srcId="{1FF47C48-C203-4965-94B3-99505760958A}" destId="{63F1AE79-0D16-4853-8BA3-CF3A15AEA5D0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9B9D62-5518-4249-B4AA-09B9F0E76E6F}" type="doc">
      <dgm:prSet loTypeId="urn:microsoft.com/office/officeart/2005/8/layout/vList3#1" loCatId="list" qsTypeId="urn:microsoft.com/office/officeart/2005/8/quickstyle/simple1" qsCatId="simple" csTypeId="urn:microsoft.com/office/officeart/2005/8/colors/accent2_1" csCatId="accent2" phldr="1"/>
      <dgm:spPr/>
    </dgm:pt>
    <dgm:pt modelId="{E3CA4CA6-8D9C-472B-B807-2A1B5FB8144B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b="1" dirty="0" smtClean="0"/>
            <a:t>Робота педагогічного колективу над реалізацією єдиної науково-методичної проблеми</a:t>
          </a:r>
          <a:endParaRPr lang="ru-RU" b="1" dirty="0"/>
        </a:p>
      </dgm:t>
    </dgm:pt>
    <dgm:pt modelId="{CDC754E9-FD7D-4A8F-A8E9-EACC6B32E3C4}" type="parTrans" cxnId="{95AEE7A0-1C5C-4AA6-913C-A1B2B3167A99}">
      <dgm:prSet/>
      <dgm:spPr/>
      <dgm:t>
        <a:bodyPr/>
        <a:lstStyle/>
        <a:p>
          <a:endParaRPr lang="ru-RU"/>
        </a:p>
      </dgm:t>
    </dgm:pt>
    <dgm:pt modelId="{F49E49B8-4F45-4BE9-B163-328F92FD6F14}" type="sibTrans" cxnId="{95AEE7A0-1C5C-4AA6-913C-A1B2B3167A99}">
      <dgm:prSet/>
      <dgm:spPr/>
      <dgm:t>
        <a:bodyPr/>
        <a:lstStyle/>
        <a:p>
          <a:endParaRPr lang="ru-RU"/>
        </a:p>
      </dgm:t>
    </dgm:pt>
    <dgm:pt modelId="{5F38E036-4B88-4E2B-884E-9D1E831B1287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b="1" dirty="0" smtClean="0"/>
            <a:t>Діяльність методичних комісій</a:t>
          </a:r>
          <a:endParaRPr lang="ru-RU" b="1" dirty="0"/>
        </a:p>
      </dgm:t>
    </dgm:pt>
    <dgm:pt modelId="{291B7FB7-152B-47AE-8446-4E98E0776527}" type="parTrans" cxnId="{17D53AFA-FE38-4AEB-991D-DEE978E9DD51}">
      <dgm:prSet/>
      <dgm:spPr/>
      <dgm:t>
        <a:bodyPr/>
        <a:lstStyle/>
        <a:p>
          <a:endParaRPr lang="ru-RU"/>
        </a:p>
      </dgm:t>
    </dgm:pt>
    <dgm:pt modelId="{F86F9476-E4C6-4800-B8A8-3D798061776F}" type="sibTrans" cxnId="{17D53AFA-FE38-4AEB-991D-DEE978E9DD51}">
      <dgm:prSet/>
      <dgm:spPr/>
      <dgm:t>
        <a:bodyPr/>
        <a:lstStyle/>
        <a:p>
          <a:endParaRPr lang="ru-RU"/>
        </a:p>
      </dgm:t>
    </dgm:pt>
    <dgm:pt modelId="{0487B40E-5216-4210-884A-B18E22ABDE41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b="1" dirty="0" smtClean="0"/>
            <a:t>Діяльність  творчої групи</a:t>
          </a:r>
          <a:endParaRPr lang="ru-RU" b="1" dirty="0"/>
        </a:p>
      </dgm:t>
    </dgm:pt>
    <dgm:pt modelId="{0F5028A2-CEB0-4F31-BC71-7B80E87BB80B}" type="parTrans" cxnId="{50CBDF9F-2ACD-4A9F-99B9-A711CD6DD1F5}">
      <dgm:prSet/>
      <dgm:spPr/>
      <dgm:t>
        <a:bodyPr/>
        <a:lstStyle/>
        <a:p>
          <a:endParaRPr lang="ru-RU"/>
        </a:p>
      </dgm:t>
    </dgm:pt>
    <dgm:pt modelId="{1B2716FF-4185-437A-809A-C0819A52119B}" type="sibTrans" cxnId="{50CBDF9F-2ACD-4A9F-99B9-A711CD6DD1F5}">
      <dgm:prSet/>
      <dgm:spPr/>
      <dgm:t>
        <a:bodyPr/>
        <a:lstStyle/>
        <a:p>
          <a:endParaRPr lang="ru-RU"/>
        </a:p>
      </dgm:t>
    </dgm:pt>
    <dgm:pt modelId="{9D194CC9-AD7A-4E08-81E6-87D5583E2888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b="1" dirty="0" smtClean="0"/>
            <a:t>Діяльність Школи передового педагогічного досвіду</a:t>
          </a:r>
          <a:endParaRPr lang="ru-RU" b="1" dirty="0"/>
        </a:p>
      </dgm:t>
    </dgm:pt>
    <dgm:pt modelId="{85192ADB-C17B-4972-B3D4-616FF7F6C122}" type="parTrans" cxnId="{0C3C9E17-1B2D-45E9-AECA-B4617CEABD78}">
      <dgm:prSet/>
      <dgm:spPr/>
      <dgm:t>
        <a:bodyPr/>
        <a:lstStyle/>
        <a:p>
          <a:endParaRPr lang="ru-RU"/>
        </a:p>
      </dgm:t>
    </dgm:pt>
    <dgm:pt modelId="{908AD0F7-2410-42D8-83B8-B1DD7062D1DE}" type="sibTrans" cxnId="{0C3C9E17-1B2D-45E9-AECA-B4617CEABD78}">
      <dgm:prSet/>
      <dgm:spPr/>
      <dgm:t>
        <a:bodyPr/>
        <a:lstStyle/>
        <a:p>
          <a:endParaRPr lang="ru-RU"/>
        </a:p>
      </dgm:t>
    </dgm:pt>
    <dgm:pt modelId="{096F2DDC-1016-4767-BF50-A644458B7A6E}" type="pres">
      <dgm:prSet presAssocID="{C09B9D62-5518-4249-B4AA-09B9F0E76E6F}" presName="linearFlow" presStyleCnt="0">
        <dgm:presLayoutVars>
          <dgm:dir/>
          <dgm:resizeHandles val="exact"/>
        </dgm:presLayoutVars>
      </dgm:prSet>
      <dgm:spPr/>
    </dgm:pt>
    <dgm:pt modelId="{88EB470F-BFEA-4DE3-8C89-39E6406C81F6}" type="pres">
      <dgm:prSet presAssocID="{E3CA4CA6-8D9C-472B-B807-2A1B5FB8144B}" presName="composite" presStyleCnt="0"/>
      <dgm:spPr/>
    </dgm:pt>
    <dgm:pt modelId="{DEA1519A-6D32-4ED8-8091-B194898D3BD2}" type="pres">
      <dgm:prSet presAssocID="{E3CA4CA6-8D9C-472B-B807-2A1B5FB8144B}" presName="imgShp" presStyleLbl="fgImgPlace1" presStyleIdx="0" presStyleCnt="4" custScaleX="288324" custScaleY="170138" custLinFactNeighborX="-74667" custLinFactNeighborY="1064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F5F192C-776A-432D-8E01-30CB1AF8DFC7}" type="pres">
      <dgm:prSet presAssocID="{E3CA4CA6-8D9C-472B-B807-2A1B5FB8144B}" presName="txShp" presStyleLbl="node1" presStyleIdx="0" presStyleCnt="4" custScaleX="105882" custScaleY="153385" custLinFactNeighborX="2616" custLinFactNeighborY="13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81BE25-C8C7-4FB2-A8B6-69BD4F2A8602}" type="pres">
      <dgm:prSet presAssocID="{F49E49B8-4F45-4BE9-B163-328F92FD6F14}" presName="spacing" presStyleCnt="0"/>
      <dgm:spPr/>
    </dgm:pt>
    <dgm:pt modelId="{B4BA0571-13F6-4E56-B302-F6B3A4C16D55}" type="pres">
      <dgm:prSet presAssocID="{5F38E036-4B88-4E2B-884E-9D1E831B1287}" presName="composite" presStyleCnt="0"/>
      <dgm:spPr/>
    </dgm:pt>
    <dgm:pt modelId="{529041A5-4CF6-462B-86A5-77A66BF02D20}" type="pres">
      <dgm:prSet presAssocID="{5F38E036-4B88-4E2B-884E-9D1E831B1287}" presName="imgShp" presStyleLbl="fgImgPlace1" presStyleIdx="1" presStyleCnt="4" custScaleX="321722" custScaleY="178173" custLinFactNeighborX="-67286" custLinFactNeighborY="525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D847C81-FB98-47C8-9733-14BBB4509BF7}" type="pres">
      <dgm:prSet presAssocID="{5F38E036-4B88-4E2B-884E-9D1E831B1287}" presName="txShp" presStyleLbl="node1" presStyleIdx="1" presStyleCnt="4" custScaleY="149821" custLinFactNeighborX="2561" custLinFactNeighborY="127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85872-AF19-4FF6-AEB5-2A1F530AFE50}" type="pres">
      <dgm:prSet presAssocID="{F86F9476-E4C6-4800-B8A8-3D798061776F}" presName="spacing" presStyleCnt="0"/>
      <dgm:spPr/>
    </dgm:pt>
    <dgm:pt modelId="{2F574C1D-1F0D-4BF8-B20C-1BF9CF58B041}" type="pres">
      <dgm:prSet presAssocID="{0487B40E-5216-4210-884A-B18E22ABDE41}" presName="composite" presStyleCnt="0"/>
      <dgm:spPr/>
    </dgm:pt>
    <dgm:pt modelId="{E9DAED26-BF6F-489E-A2CD-832F5727DAA7}" type="pres">
      <dgm:prSet presAssocID="{0487B40E-5216-4210-884A-B18E22ABDE41}" presName="imgShp" presStyleLbl="fgImgPlace1" presStyleIdx="2" presStyleCnt="4" custScaleX="325109" custScaleY="212191" custLinFactNeighborX="-66439" custLinFactNeighborY="-1897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EE37A26-63F6-43CE-82A8-FBFF923F9C12}" type="pres">
      <dgm:prSet presAssocID="{0487B40E-5216-4210-884A-B18E22ABDE41}" presName="txShp" presStyleLbl="node1" presStyleIdx="2" presStyleCnt="4" custScaleY="159917" custLinFactNeighborX="1106" custLinFactNeighborY="-23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70ED4-C09A-4FB1-9F7D-614F0BC2069C}" type="pres">
      <dgm:prSet presAssocID="{1B2716FF-4185-437A-809A-C0819A52119B}" presName="spacing" presStyleCnt="0"/>
      <dgm:spPr/>
    </dgm:pt>
    <dgm:pt modelId="{BF3B38FF-2049-4236-BA3B-12D940DB5F35}" type="pres">
      <dgm:prSet presAssocID="{9D194CC9-AD7A-4E08-81E6-87D5583E2888}" presName="composite" presStyleCnt="0"/>
      <dgm:spPr/>
    </dgm:pt>
    <dgm:pt modelId="{49D3AA6C-CD34-4E7F-8061-C6D3B90095A9}" type="pres">
      <dgm:prSet presAssocID="{9D194CC9-AD7A-4E08-81E6-87D5583E2888}" presName="imgShp" presStyleLbl="fgImgPlace1" presStyleIdx="3" presStyleCnt="4" custScaleX="306516" custScaleY="214513" custLinFactNeighborX="-60276" custLinFactNeighborY="-2316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7CBB7F1-0B6B-43C0-AF00-99B88982C226}" type="pres">
      <dgm:prSet presAssocID="{9D194CC9-AD7A-4E08-81E6-87D5583E2888}" presName="txShp" presStyleLbl="node1" presStyleIdx="3" presStyleCnt="4" custScaleY="173958" custLinFactNeighborX="3602" custLinFactNeighborY="-1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AEE7A0-1C5C-4AA6-913C-A1B2B3167A99}" srcId="{C09B9D62-5518-4249-B4AA-09B9F0E76E6F}" destId="{E3CA4CA6-8D9C-472B-B807-2A1B5FB8144B}" srcOrd="0" destOrd="0" parTransId="{CDC754E9-FD7D-4A8F-A8E9-EACC6B32E3C4}" sibTransId="{F49E49B8-4F45-4BE9-B163-328F92FD6F14}"/>
    <dgm:cxn modelId="{0C3C9E17-1B2D-45E9-AECA-B4617CEABD78}" srcId="{C09B9D62-5518-4249-B4AA-09B9F0E76E6F}" destId="{9D194CC9-AD7A-4E08-81E6-87D5583E2888}" srcOrd="3" destOrd="0" parTransId="{85192ADB-C17B-4972-B3D4-616FF7F6C122}" sibTransId="{908AD0F7-2410-42D8-83B8-B1DD7062D1DE}"/>
    <dgm:cxn modelId="{50CBDF9F-2ACD-4A9F-99B9-A711CD6DD1F5}" srcId="{C09B9D62-5518-4249-B4AA-09B9F0E76E6F}" destId="{0487B40E-5216-4210-884A-B18E22ABDE41}" srcOrd="2" destOrd="0" parTransId="{0F5028A2-CEB0-4F31-BC71-7B80E87BB80B}" sibTransId="{1B2716FF-4185-437A-809A-C0819A52119B}"/>
    <dgm:cxn modelId="{CE37EDEB-AAEC-4F55-A86A-E208E682C46C}" type="presOf" srcId="{0487B40E-5216-4210-884A-B18E22ABDE41}" destId="{6EE37A26-63F6-43CE-82A8-FBFF923F9C12}" srcOrd="0" destOrd="0" presId="urn:microsoft.com/office/officeart/2005/8/layout/vList3#1"/>
    <dgm:cxn modelId="{36140736-747D-483F-889D-539349565888}" type="presOf" srcId="{9D194CC9-AD7A-4E08-81E6-87D5583E2888}" destId="{27CBB7F1-0B6B-43C0-AF00-99B88982C226}" srcOrd="0" destOrd="0" presId="urn:microsoft.com/office/officeart/2005/8/layout/vList3#1"/>
    <dgm:cxn modelId="{27E162A4-BB6C-4E02-97D5-1D4731F5D5CE}" type="presOf" srcId="{E3CA4CA6-8D9C-472B-B807-2A1B5FB8144B}" destId="{3F5F192C-776A-432D-8E01-30CB1AF8DFC7}" srcOrd="0" destOrd="0" presId="urn:microsoft.com/office/officeart/2005/8/layout/vList3#1"/>
    <dgm:cxn modelId="{17D53AFA-FE38-4AEB-991D-DEE978E9DD51}" srcId="{C09B9D62-5518-4249-B4AA-09B9F0E76E6F}" destId="{5F38E036-4B88-4E2B-884E-9D1E831B1287}" srcOrd="1" destOrd="0" parTransId="{291B7FB7-152B-47AE-8446-4E98E0776527}" sibTransId="{F86F9476-E4C6-4800-B8A8-3D798061776F}"/>
    <dgm:cxn modelId="{7EFF60B0-4FFA-41A1-A43A-19E9A8004A17}" type="presOf" srcId="{C09B9D62-5518-4249-B4AA-09B9F0E76E6F}" destId="{096F2DDC-1016-4767-BF50-A644458B7A6E}" srcOrd="0" destOrd="0" presId="urn:microsoft.com/office/officeart/2005/8/layout/vList3#1"/>
    <dgm:cxn modelId="{BC53BA67-109E-4348-A0B8-99C1596E08A9}" type="presOf" srcId="{5F38E036-4B88-4E2B-884E-9D1E831B1287}" destId="{6D847C81-FB98-47C8-9733-14BBB4509BF7}" srcOrd="0" destOrd="0" presId="urn:microsoft.com/office/officeart/2005/8/layout/vList3#1"/>
    <dgm:cxn modelId="{6004751E-C83A-4CA4-A659-17B84A43B2E2}" type="presParOf" srcId="{096F2DDC-1016-4767-BF50-A644458B7A6E}" destId="{88EB470F-BFEA-4DE3-8C89-39E6406C81F6}" srcOrd="0" destOrd="0" presId="urn:microsoft.com/office/officeart/2005/8/layout/vList3#1"/>
    <dgm:cxn modelId="{BEC9E5E7-C175-40A5-851F-C432AB1B1CA5}" type="presParOf" srcId="{88EB470F-BFEA-4DE3-8C89-39E6406C81F6}" destId="{DEA1519A-6D32-4ED8-8091-B194898D3BD2}" srcOrd="0" destOrd="0" presId="urn:microsoft.com/office/officeart/2005/8/layout/vList3#1"/>
    <dgm:cxn modelId="{F7386257-BD62-4057-8ACC-F77E848F2951}" type="presParOf" srcId="{88EB470F-BFEA-4DE3-8C89-39E6406C81F6}" destId="{3F5F192C-776A-432D-8E01-30CB1AF8DFC7}" srcOrd="1" destOrd="0" presId="urn:microsoft.com/office/officeart/2005/8/layout/vList3#1"/>
    <dgm:cxn modelId="{C76D170E-E5D0-40BD-A80B-7C3CC31D6A12}" type="presParOf" srcId="{096F2DDC-1016-4767-BF50-A644458B7A6E}" destId="{C281BE25-C8C7-4FB2-A8B6-69BD4F2A8602}" srcOrd="1" destOrd="0" presId="urn:microsoft.com/office/officeart/2005/8/layout/vList3#1"/>
    <dgm:cxn modelId="{E201ADE4-2680-485F-A900-2F91D620FAB9}" type="presParOf" srcId="{096F2DDC-1016-4767-BF50-A644458B7A6E}" destId="{B4BA0571-13F6-4E56-B302-F6B3A4C16D55}" srcOrd="2" destOrd="0" presId="urn:microsoft.com/office/officeart/2005/8/layout/vList3#1"/>
    <dgm:cxn modelId="{A7E1CAFC-808A-4069-B8F5-8E3145472BE1}" type="presParOf" srcId="{B4BA0571-13F6-4E56-B302-F6B3A4C16D55}" destId="{529041A5-4CF6-462B-86A5-77A66BF02D20}" srcOrd="0" destOrd="0" presId="urn:microsoft.com/office/officeart/2005/8/layout/vList3#1"/>
    <dgm:cxn modelId="{5E1C31BE-FD90-45FC-8F14-7B7FC8023954}" type="presParOf" srcId="{B4BA0571-13F6-4E56-B302-F6B3A4C16D55}" destId="{6D847C81-FB98-47C8-9733-14BBB4509BF7}" srcOrd="1" destOrd="0" presId="urn:microsoft.com/office/officeart/2005/8/layout/vList3#1"/>
    <dgm:cxn modelId="{AEED9125-64A6-4488-AFA7-E09010BE00AE}" type="presParOf" srcId="{096F2DDC-1016-4767-BF50-A644458B7A6E}" destId="{7BC85872-AF19-4FF6-AEB5-2A1F530AFE50}" srcOrd="3" destOrd="0" presId="urn:microsoft.com/office/officeart/2005/8/layout/vList3#1"/>
    <dgm:cxn modelId="{A3A1D237-086E-44E0-8B9C-579680F9BD52}" type="presParOf" srcId="{096F2DDC-1016-4767-BF50-A644458B7A6E}" destId="{2F574C1D-1F0D-4BF8-B20C-1BF9CF58B041}" srcOrd="4" destOrd="0" presId="urn:microsoft.com/office/officeart/2005/8/layout/vList3#1"/>
    <dgm:cxn modelId="{C025F45C-5551-40CE-91CC-1E96F4088BD8}" type="presParOf" srcId="{2F574C1D-1F0D-4BF8-B20C-1BF9CF58B041}" destId="{E9DAED26-BF6F-489E-A2CD-832F5727DAA7}" srcOrd="0" destOrd="0" presId="urn:microsoft.com/office/officeart/2005/8/layout/vList3#1"/>
    <dgm:cxn modelId="{19DDD0A2-467D-408E-AFE6-43233C5A6A0D}" type="presParOf" srcId="{2F574C1D-1F0D-4BF8-B20C-1BF9CF58B041}" destId="{6EE37A26-63F6-43CE-82A8-FBFF923F9C12}" srcOrd="1" destOrd="0" presId="urn:microsoft.com/office/officeart/2005/8/layout/vList3#1"/>
    <dgm:cxn modelId="{629412A0-1169-4EB6-B7EF-5FB51A302145}" type="presParOf" srcId="{096F2DDC-1016-4767-BF50-A644458B7A6E}" destId="{DD670ED4-C09A-4FB1-9F7D-614F0BC2069C}" srcOrd="5" destOrd="0" presId="urn:microsoft.com/office/officeart/2005/8/layout/vList3#1"/>
    <dgm:cxn modelId="{F6589455-29AF-4CE0-9220-DB54BA34BB2E}" type="presParOf" srcId="{096F2DDC-1016-4767-BF50-A644458B7A6E}" destId="{BF3B38FF-2049-4236-BA3B-12D940DB5F35}" srcOrd="6" destOrd="0" presId="urn:microsoft.com/office/officeart/2005/8/layout/vList3#1"/>
    <dgm:cxn modelId="{6E2CC149-6B73-4063-B07E-C01A0BC5A1DD}" type="presParOf" srcId="{BF3B38FF-2049-4236-BA3B-12D940DB5F35}" destId="{49D3AA6C-CD34-4E7F-8061-C6D3B90095A9}" srcOrd="0" destOrd="0" presId="urn:microsoft.com/office/officeart/2005/8/layout/vList3#1"/>
    <dgm:cxn modelId="{FE968110-30B4-477A-8E0B-B4390A52E870}" type="presParOf" srcId="{BF3B38FF-2049-4236-BA3B-12D940DB5F35}" destId="{27CBB7F1-0B6B-43C0-AF00-99B88982C22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C7754D-8415-477D-9A5A-71839172C1CB}" type="doc">
      <dgm:prSet loTypeId="urn:microsoft.com/office/officeart/2005/8/layout/arrow2" loCatId="process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AFFF7CD-F36E-49E0-BC42-139C3C171223}">
      <dgm:prSet phldrT="[Текст]" custT="1"/>
      <dgm:spPr/>
      <dgm:t>
        <a:bodyPr/>
        <a:lstStyle/>
        <a:p>
          <a:r>
            <a:rPr lang="uk-UA" sz="1600" b="1" dirty="0" smtClean="0"/>
            <a:t>Семінарські заняття</a:t>
          </a:r>
          <a:endParaRPr lang="ru-RU" sz="1600" b="1" dirty="0"/>
        </a:p>
      </dgm:t>
    </dgm:pt>
    <dgm:pt modelId="{7E5BBACE-A018-4B76-BEE9-082D56922F0C}" type="parTrans" cxnId="{926C2AEA-67B8-490D-BFFA-E4DBD1458CBD}">
      <dgm:prSet/>
      <dgm:spPr/>
      <dgm:t>
        <a:bodyPr/>
        <a:lstStyle/>
        <a:p>
          <a:endParaRPr lang="ru-RU"/>
        </a:p>
      </dgm:t>
    </dgm:pt>
    <dgm:pt modelId="{431E46E5-FA4F-4AA4-B81A-CB082E52D61A}" type="sibTrans" cxnId="{926C2AEA-67B8-490D-BFFA-E4DBD1458CBD}">
      <dgm:prSet/>
      <dgm:spPr/>
      <dgm:t>
        <a:bodyPr/>
        <a:lstStyle/>
        <a:p>
          <a:endParaRPr lang="ru-RU"/>
        </a:p>
      </dgm:t>
    </dgm:pt>
    <dgm:pt modelId="{46745E06-19FC-4083-B1E8-88F5C8DD92D0}">
      <dgm:prSet phldrT="[Текст]"/>
      <dgm:spPr/>
      <dgm:t>
        <a:bodyPr/>
        <a:lstStyle/>
        <a:p>
          <a:r>
            <a:rPr lang="uk-UA" b="1" dirty="0" smtClean="0"/>
            <a:t>Педагогічні читання</a:t>
          </a:r>
          <a:endParaRPr lang="ru-RU" b="1" dirty="0"/>
        </a:p>
      </dgm:t>
    </dgm:pt>
    <dgm:pt modelId="{9E882549-2879-457C-A0FF-3BA9C44E3E7E}" type="parTrans" cxnId="{F7275907-549A-49AE-8789-E0496AD87A83}">
      <dgm:prSet/>
      <dgm:spPr/>
      <dgm:t>
        <a:bodyPr/>
        <a:lstStyle/>
        <a:p>
          <a:endParaRPr lang="ru-RU"/>
        </a:p>
      </dgm:t>
    </dgm:pt>
    <dgm:pt modelId="{679FF34B-9359-4B86-B731-5FE2EEDA3C94}" type="sibTrans" cxnId="{F7275907-549A-49AE-8789-E0496AD87A83}">
      <dgm:prSet/>
      <dgm:spPr/>
      <dgm:t>
        <a:bodyPr/>
        <a:lstStyle/>
        <a:p>
          <a:endParaRPr lang="ru-RU"/>
        </a:p>
      </dgm:t>
    </dgm:pt>
    <dgm:pt modelId="{CD048DFD-BEE6-4E29-A73C-BF434701FB56}">
      <dgm:prSet phldrT="[Текст]"/>
      <dgm:spPr/>
      <dgm:t>
        <a:bodyPr/>
        <a:lstStyle/>
        <a:p>
          <a:r>
            <a:rPr lang="uk-UA" b="1" dirty="0" smtClean="0"/>
            <a:t>Методичні</a:t>
          </a:r>
        </a:p>
        <a:p>
          <a:r>
            <a:rPr lang="uk-UA" b="1" dirty="0" smtClean="0"/>
            <a:t>тренінги</a:t>
          </a:r>
          <a:endParaRPr lang="ru-RU" b="1" dirty="0"/>
        </a:p>
      </dgm:t>
    </dgm:pt>
    <dgm:pt modelId="{51E2AF1D-C1C4-469B-9C4B-7635BA8AD306}" type="parTrans" cxnId="{06ACF481-96FE-4575-8936-F9C01970C636}">
      <dgm:prSet/>
      <dgm:spPr/>
      <dgm:t>
        <a:bodyPr/>
        <a:lstStyle/>
        <a:p>
          <a:endParaRPr lang="ru-RU"/>
        </a:p>
      </dgm:t>
    </dgm:pt>
    <dgm:pt modelId="{686C758C-5C6C-42FD-9D7E-6EE1A0C47F7C}" type="sibTrans" cxnId="{06ACF481-96FE-4575-8936-F9C01970C636}">
      <dgm:prSet/>
      <dgm:spPr/>
      <dgm:t>
        <a:bodyPr/>
        <a:lstStyle/>
        <a:p>
          <a:endParaRPr lang="ru-RU"/>
        </a:p>
      </dgm:t>
    </dgm:pt>
    <dgm:pt modelId="{C79375BB-76EE-4B9D-8D49-02ED847B0F2B}">
      <dgm:prSet/>
      <dgm:spPr/>
      <dgm:t>
        <a:bodyPr/>
        <a:lstStyle/>
        <a:p>
          <a:r>
            <a:rPr lang="uk-UA" b="1" dirty="0" smtClean="0"/>
            <a:t>Педагогічні консиліуми</a:t>
          </a:r>
          <a:endParaRPr lang="ru-RU" b="1" dirty="0"/>
        </a:p>
      </dgm:t>
    </dgm:pt>
    <dgm:pt modelId="{17159E7C-3556-47D3-8365-4D2CC33A015A}" type="parTrans" cxnId="{5B63574E-352B-41FB-B4AC-E0EC7E03B41B}">
      <dgm:prSet/>
      <dgm:spPr/>
      <dgm:t>
        <a:bodyPr/>
        <a:lstStyle/>
        <a:p>
          <a:endParaRPr lang="ru-RU"/>
        </a:p>
      </dgm:t>
    </dgm:pt>
    <dgm:pt modelId="{D60476B9-7245-49DE-9EA4-7B8B05AD5BB5}" type="sibTrans" cxnId="{5B63574E-352B-41FB-B4AC-E0EC7E03B41B}">
      <dgm:prSet/>
      <dgm:spPr/>
      <dgm:t>
        <a:bodyPr/>
        <a:lstStyle/>
        <a:p>
          <a:endParaRPr lang="ru-RU"/>
        </a:p>
      </dgm:t>
    </dgm:pt>
    <dgm:pt modelId="{E54BFD91-8A01-4197-9FC7-79368572ACE2}">
      <dgm:prSet/>
      <dgm:spPr/>
      <dgm:t>
        <a:bodyPr/>
        <a:lstStyle/>
        <a:p>
          <a:r>
            <a:rPr lang="uk-UA" b="1" dirty="0" smtClean="0"/>
            <a:t>Наукові</a:t>
          </a:r>
          <a:r>
            <a:rPr lang="uk-UA" b="1" baseline="0" dirty="0" smtClean="0"/>
            <a:t> конференції</a:t>
          </a:r>
          <a:endParaRPr lang="ru-RU" b="1" dirty="0"/>
        </a:p>
      </dgm:t>
    </dgm:pt>
    <dgm:pt modelId="{B9803294-F4D4-4A1D-8E11-232B28D3415D}" type="parTrans" cxnId="{EC2BF40A-2766-4CA7-9703-7B282B882F3B}">
      <dgm:prSet/>
      <dgm:spPr/>
      <dgm:t>
        <a:bodyPr/>
        <a:lstStyle/>
        <a:p>
          <a:endParaRPr lang="ru-RU"/>
        </a:p>
      </dgm:t>
    </dgm:pt>
    <dgm:pt modelId="{F021F46F-1B82-4333-B1ED-AE3EEC2636B2}" type="sibTrans" cxnId="{EC2BF40A-2766-4CA7-9703-7B282B882F3B}">
      <dgm:prSet/>
      <dgm:spPr/>
      <dgm:t>
        <a:bodyPr/>
        <a:lstStyle/>
        <a:p>
          <a:endParaRPr lang="ru-RU"/>
        </a:p>
      </dgm:t>
    </dgm:pt>
    <dgm:pt modelId="{70E05F5E-C9EA-43BA-B221-30B062209899}">
      <dgm:prSet/>
      <dgm:spPr/>
      <dgm:t>
        <a:bodyPr/>
        <a:lstStyle/>
        <a:p>
          <a:endParaRPr lang="ru-RU"/>
        </a:p>
      </dgm:t>
    </dgm:pt>
    <dgm:pt modelId="{F7181D84-C6DB-4328-9E99-24ABEC0F117A}" type="parTrans" cxnId="{46432C62-755E-49B7-A3EF-0949CF5F1557}">
      <dgm:prSet/>
      <dgm:spPr/>
      <dgm:t>
        <a:bodyPr/>
        <a:lstStyle/>
        <a:p>
          <a:endParaRPr lang="ru-RU"/>
        </a:p>
      </dgm:t>
    </dgm:pt>
    <dgm:pt modelId="{BE452295-5790-4BBC-9B7E-407D0F8C8ADD}" type="sibTrans" cxnId="{46432C62-755E-49B7-A3EF-0949CF5F1557}">
      <dgm:prSet/>
      <dgm:spPr/>
      <dgm:t>
        <a:bodyPr/>
        <a:lstStyle/>
        <a:p>
          <a:endParaRPr lang="ru-RU"/>
        </a:p>
      </dgm:t>
    </dgm:pt>
    <dgm:pt modelId="{F6CAEEEA-8E1E-4708-880B-0A11BF26CD6D}" type="pres">
      <dgm:prSet presAssocID="{6EC7754D-8415-477D-9A5A-71839172C1CB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28EA01-916E-4A05-958E-5629B37E8032}" type="pres">
      <dgm:prSet presAssocID="{6EC7754D-8415-477D-9A5A-71839172C1CB}" presName="arrow" presStyleLbl="bgShp" presStyleIdx="0" presStyleCn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gm:spPr>
    </dgm:pt>
    <dgm:pt modelId="{27A8E903-F459-47CA-92D4-EA8B7EA9C6B9}" type="pres">
      <dgm:prSet presAssocID="{6EC7754D-8415-477D-9A5A-71839172C1CB}" presName="arrowDiagram5" presStyleCnt="0"/>
      <dgm:spPr/>
    </dgm:pt>
    <dgm:pt modelId="{A947CC16-D6EA-4C92-9E53-5445A4C02FD1}" type="pres">
      <dgm:prSet presAssocID="{3AFFF7CD-F36E-49E0-BC42-139C3C171223}" presName="bullet5a" presStyleLbl="node1" presStyleIdx="0" presStyleCnt="5"/>
      <dgm:spPr/>
    </dgm:pt>
    <dgm:pt modelId="{A5ADDD6E-D706-45AD-86AE-FABF4C42D54F}" type="pres">
      <dgm:prSet presAssocID="{3AFFF7CD-F36E-49E0-BC42-139C3C171223}" presName="textBox5a" presStyleLbl="revTx" presStyleIdx="0" presStyleCnt="5" custScaleX="178717" custScaleY="572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F8BF6-7CC4-4F1F-A9ED-A9C72696BDDC}" type="pres">
      <dgm:prSet presAssocID="{C79375BB-76EE-4B9D-8D49-02ED847B0F2B}" presName="bullet5b" presStyleLbl="node1" presStyleIdx="1" presStyleCnt="5"/>
      <dgm:spPr/>
    </dgm:pt>
    <dgm:pt modelId="{D544F53E-00DF-4B82-B2D0-EF72F195C8FA}" type="pres">
      <dgm:prSet presAssocID="{C79375BB-76EE-4B9D-8D49-02ED847B0F2B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E2F72C-DA23-475F-8667-94D423D0B762}" type="pres">
      <dgm:prSet presAssocID="{46745E06-19FC-4083-B1E8-88F5C8DD92D0}" presName="bullet5c" presStyleLbl="node1" presStyleIdx="2" presStyleCnt="5"/>
      <dgm:spPr/>
    </dgm:pt>
    <dgm:pt modelId="{B06FD19F-2A07-46CD-B55A-8EAA6222E4FB}" type="pres">
      <dgm:prSet presAssocID="{46745E06-19FC-4083-B1E8-88F5C8DD92D0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86AC4-08E6-4271-B96F-CDAA11C3CC54}" type="pres">
      <dgm:prSet presAssocID="{CD048DFD-BEE6-4E29-A73C-BF434701FB56}" presName="bullet5d" presStyleLbl="node1" presStyleIdx="3" presStyleCnt="5"/>
      <dgm:spPr/>
    </dgm:pt>
    <dgm:pt modelId="{AF6337F2-63EA-4F9D-9C43-F14187DDDFA3}" type="pres">
      <dgm:prSet presAssocID="{CD048DFD-BEE6-4E29-A73C-BF434701FB56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DC3731-4831-49D5-BFE7-F1ECBE4E798C}" type="pres">
      <dgm:prSet presAssocID="{E54BFD91-8A01-4197-9FC7-79368572ACE2}" presName="bullet5e" presStyleLbl="node1" presStyleIdx="4" presStyleCnt="5"/>
      <dgm:spPr/>
    </dgm:pt>
    <dgm:pt modelId="{AA4597A7-8E78-4E50-ACDB-C03F4C921468}" type="pres">
      <dgm:prSet presAssocID="{E54BFD91-8A01-4197-9FC7-79368572ACE2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63574E-352B-41FB-B4AC-E0EC7E03B41B}" srcId="{6EC7754D-8415-477D-9A5A-71839172C1CB}" destId="{C79375BB-76EE-4B9D-8D49-02ED847B0F2B}" srcOrd="1" destOrd="0" parTransId="{17159E7C-3556-47D3-8365-4D2CC33A015A}" sibTransId="{D60476B9-7245-49DE-9EA4-7B8B05AD5BB5}"/>
    <dgm:cxn modelId="{948E7074-CB52-4E8F-977F-D953D4F2C0D8}" type="presOf" srcId="{46745E06-19FC-4083-B1E8-88F5C8DD92D0}" destId="{B06FD19F-2A07-46CD-B55A-8EAA6222E4FB}" srcOrd="0" destOrd="0" presId="urn:microsoft.com/office/officeart/2005/8/layout/arrow2"/>
    <dgm:cxn modelId="{926C2AEA-67B8-490D-BFFA-E4DBD1458CBD}" srcId="{6EC7754D-8415-477D-9A5A-71839172C1CB}" destId="{3AFFF7CD-F36E-49E0-BC42-139C3C171223}" srcOrd="0" destOrd="0" parTransId="{7E5BBACE-A018-4B76-BEE9-082D56922F0C}" sibTransId="{431E46E5-FA4F-4AA4-B81A-CB082E52D61A}"/>
    <dgm:cxn modelId="{F7275907-549A-49AE-8789-E0496AD87A83}" srcId="{6EC7754D-8415-477D-9A5A-71839172C1CB}" destId="{46745E06-19FC-4083-B1E8-88F5C8DD92D0}" srcOrd="2" destOrd="0" parTransId="{9E882549-2879-457C-A0FF-3BA9C44E3E7E}" sibTransId="{679FF34B-9359-4B86-B731-5FE2EEDA3C94}"/>
    <dgm:cxn modelId="{41FC246C-2512-45CA-8B48-1315D1ACD7CA}" type="presOf" srcId="{C79375BB-76EE-4B9D-8D49-02ED847B0F2B}" destId="{D544F53E-00DF-4B82-B2D0-EF72F195C8FA}" srcOrd="0" destOrd="0" presId="urn:microsoft.com/office/officeart/2005/8/layout/arrow2"/>
    <dgm:cxn modelId="{06ACF481-96FE-4575-8936-F9C01970C636}" srcId="{6EC7754D-8415-477D-9A5A-71839172C1CB}" destId="{CD048DFD-BEE6-4E29-A73C-BF434701FB56}" srcOrd="3" destOrd="0" parTransId="{51E2AF1D-C1C4-469B-9C4B-7635BA8AD306}" sibTransId="{686C758C-5C6C-42FD-9D7E-6EE1A0C47F7C}"/>
    <dgm:cxn modelId="{883C7D6D-4AC1-45D4-9D0F-9EBD683D325F}" type="presOf" srcId="{6EC7754D-8415-477D-9A5A-71839172C1CB}" destId="{F6CAEEEA-8E1E-4708-880B-0A11BF26CD6D}" srcOrd="0" destOrd="0" presId="urn:microsoft.com/office/officeart/2005/8/layout/arrow2"/>
    <dgm:cxn modelId="{EC2BF40A-2766-4CA7-9703-7B282B882F3B}" srcId="{6EC7754D-8415-477D-9A5A-71839172C1CB}" destId="{E54BFD91-8A01-4197-9FC7-79368572ACE2}" srcOrd="4" destOrd="0" parTransId="{B9803294-F4D4-4A1D-8E11-232B28D3415D}" sibTransId="{F021F46F-1B82-4333-B1ED-AE3EEC2636B2}"/>
    <dgm:cxn modelId="{65C347E0-2DCA-4A09-AD7F-739ED0AF8E13}" type="presOf" srcId="{E54BFD91-8A01-4197-9FC7-79368572ACE2}" destId="{AA4597A7-8E78-4E50-ACDB-C03F4C921468}" srcOrd="0" destOrd="0" presId="urn:microsoft.com/office/officeart/2005/8/layout/arrow2"/>
    <dgm:cxn modelId="{46432C62-755E-49B7-A3EF-0949CF5F1557}" srcId="{6EC7754D-8415-477D-9A5A-71839172C1CB}" destId="{70E05F5E-C9EA-43BA-B221-30B062209899}" srcOrd="5" destOrd="0" parTransId="{F7181D84-C6DB-4328-9E99-24ABEC0F117A}" sibTransId="{BE452295-5790-4BBC-9B7E-407D0F8C8ADD}"/>
    <dgm:cxn modelId="{E0075F5E-4BE8-4D4F-9892-E49657B6201E}" type="presOf" srcId="{CD048DFD-BEE6-4E29-A73C-BF434701FB56}" destId="{AF6337F2-63EA-4F9D-9C43-F14187DDDFA3}" srcOrd="0" destOrd="0" presId="urn:microsoft.com/office/officeart/2005/8/layout/arrow2"/>
    <dgm:cxn modelId="{C53B1DFB-A195-4B2A-85C4-C9AFF31F4B29}" type="presOf" srcId="{3AFFF7CD-F36E-49E0-BC42-139C3C171223}" destId="{A5ADDD6E-D706-45AD-86AE-FABF4C42D54F}" srcOrd="0" destOrd="0" presId="urn:microsoft.com/office/officeart/2005/8/layout/arrow2"/>
    <dgm:cxn modelId="{DC47131E-F37F-4B58-8688-45189647FE80}" type="presParOf" srcId="{F6CAEEEA-8E1E-4708-880B-0A11BF26CD6D}" destId="{5228EA01-916E-4A05-958E-5629B37E8032}" srcOrd="0" destOrd="0" presId="urn:microsoft.com/office/officeart/2005/8/layout/arrow2"/>
    <dgm:cxn modelId="{FAD6F063-EABD-491F-A936-E7E0805441A6}" type="presParOf" srcId="{F6CAEEEA-8E1E-4708-880B-0A11BF26CD6D}" destId="{27A8E903-F459-47CA-92D4-EA8B7EA9C6B9}" srcOrd="1" destOrd="0" presId="urn:microsoft.com/office/officeart/2005/8/layout/arrow2"/>
    <dgm:cxn modelId="{16C699CD-23F4-48F6-A849-066255BD2BB4}" type="presParOf" srcId="{27A8E903-F459-47CA-92D4-EA8B7EA9C6B9}" destId="{A947CC16-D6EA-4C92-9E53-5445A4C02FD1}" srcOrd="0" destOrd="0" presId="urn:microsoft.com/office/officeart/2005/8/layout/arrow2"/>
    <dgm:cxn modelId="{0862392B-7AB4-459D-A585-F49A501747A7}" type="presParOf" srcId="{27A8E903-F459-47CA-92D4-EA8B7EA9C6B9}" destId="{A5ADDD6E-D706-45AD-86AE-FABF4C42D54F}" srcOrd="1" destOrd="0" presId="urn:microsoft.com/office/officeart/2005/8/layout/arrow2"/>
    <dgm:cxn modelId="{8C759539-D726-42CA-A7E6-F88FBF49C1F3}" type="presParOf" srcId="{27A8E903-F459-47CA-92D4-EA8B7EA9C6B9}" destId="{F8FF8BF6-7CC4-4F1F-A9ED-A9C72696BDDC}" srcOrd="2" destOrd="0" presId="urn:microsoft.com/office/officeart/2005/8/layout/arrow2"/>
    <dgm:cxn modelId="{F27CCBDC-E300-4377-AF2C-52A23F9E5F91}" type="presParOf" srcId="{27A8E903-F459-47CA-92D4-EA8B7EA9C6B9}" destId="{D544F53E-00DF-4B82-B2D0-EF72F195C8FA}" srcOrd="3" destOrd="0" presId="urn:microsoft.com/office/officeart/2005/8/layout/arrow2"/>
    <dgm:cxn modelId="{802BF830-886E-4656-AA59-8B4F5E19CBF1}" type="presParOf" srcId="{27A8E903-F459-47CA-92D4-EA8B7EA9C6B9}" destId="{3BE2F72C-DA23-475F-8667-94D423D0B762}" srcOrd="4" destOrd="0" presId="urn:microsoft.com/office/officeart/2005/8/layout/arrow2"/>
    <dgm:cxn modelId="{B0B85F7F-7161-440B-A87C-61663D8BC944}" type="presParOf" srcId="{27A8E903-F459-47CA-92D4-EA8B7EA9C6B9}" destId="{B06FD19F-2A07-46CD-B55A-8EAA6222E4FB}" srcOrd="5" destOrd="0" presId="urn:microsoft.com/office/officeart/2005/8/layout/arrow2"/>
    <dgm:cxn modelId="{C5D2B1F7-0EA8-46DE-ADEA-837540AA4414}" type="presParOf" srcId="{27A8E903-F459-47CA-92D4-EA8B7EA9C6B9}" destId="{4C686AC4-08E6-4271-B96F-CDAA11C3CC54}" srcOrd="6" destOrd="0" presId="urn:microsoft.com/office/officeart/2005/8/layout/arrow2"/>
    <dgm:cxn modelId="{AD2AEF0A-07F9-4C1B-A98C-0EB596971ADE}" type="presParOf" srcId="{27A8E903-F459-47CA-92D4-EA8B7EA9C6B9}" destId="{AF6337F2-63EA-4F9D-9C43-F14187DDDFA3}" srcOrd="7" destOrd="0" presId="urn:microsoft.com/office/officeart/2005/8/layout/arrow2"/>
    <dgm:cxn modelId="{50097B71-3938-494C-B575-5A08C6190CB0}" type="presParOf" srcId="{27A8E903-F459-47CA-92D4-EA8B7EA9C6B9}" destId="{68DC3731-4831-49D5-BFE7-F1ECBE4E798C}" srcOrd="8" destOrd="0" presId="urn:microsoft.com/office/officeart/2005/8/layout/arrow2"/>
    <dgm:cxn modelId="{F867296C-7A5A-41DD-A295-FEA2CE18D8B7}" type="presParOf" srcId="{27A8E903-F459-47CA-92D4-EA8B7EA9C6B9}" destId="{AA4597A7-8E78-4E50-ACDB-C03F4C921468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20340E-716C-4A54-A9BF-A53EF4D6A967}" type="doc">
      <dgm:prSet loTypeId="urn:microsoft.com/office/officeart/2005/8/layout/default#1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4C77ABAF-50E0-433E-956B-04C7CB434D61}">
      <dgm:prSet phldrT="[Текст]"/>
      <dgm:spPr>
        <a:solidFill>
          <a:schemeClr val="accent2">
            <a:lumMod val="75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uk-UA" dirty="0" smtClean="0"/>
            <a:t>Відкриті уроки </a:t>
          </a:r>
          <a:endParaRPr lang="ru-RU" dirty="0"/>
        </a:p>
      </dgm:t>
    </dgm:pt>
    <dgm:pt modelId="{55B415D9-BFDC-40E1-BC7D-D15E100977D0}" type="parTrans" cxnId="{CC67E2A3-3CD5-4DBC-9E0B-E039D0DF9F5A}">
      <dgm:prSet/>
      <dgm:spPr/>
      <dgm:t>
        <a:bodyPr/>
        <a:lstStyle/>
        <a:p>
          <a:endParaRPr lang="ru-RU"/>
        </a:p>
      </dgm:t>
    </dgm:pt>
    <dgm:pt modelId="{64A314AA-B14A-4231-BB29-BECF70548ECA}" type="sibTrans" cxnId="{CC67E2A3-3CD5-4DBC-9E0B-E039D0DF9F5A}">
      <dgm:prSet/>
      <dgm:spPr/>
      <dgm:t>
        <a:bodyPr/>
        <a:lstStyle/>
        <a:p>
          <a:endParaRPr lang="ru-RU"/>
        </a:p>
      </dgm:t>
    </dgm:pt>
    <dgm:pt modelId="{37CA8171-DCD3-4132-A7BB-9DE83A7B94A5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dirty="0" smtClean="0"/>
            <a:t>Педагогічна діагностика</a:t>
          </a:r>
          <a:endParaRPr lang="ru-RU" dirty="0"/>
        </a:p>
      </dgm:t>
    </dgm:pt>
    <dgm:pt modelId="{48DDA496-27BE-447E-8DE7-41C38ECAD814}" type="parTrans" cxnId="{F1E2E333-FDF9-4AE8-BFEF-20BAC413DE20}">
      <dgm:prSet/>
      <dgm:spPr/>
      <dgm:t>
        <a:bodyPr/>
        <a:lstStyle/>
        <a:p>
          <a:endParaRPr lang="ru-RU"/>
        </a:p>
      </dgm:t>
    </dgm:pt>
    <dgm:pt modelId="{CD16739C-275B-4524-ABCF-936DDA04556B}" type="sibTrans" cxnId="{F1E2E333-FDF9-4AE8-BFEF-20BAC413DE20}">
      <dgm:prSet/>
      <dgm:spPr/>
      <dgm:t>
        <a:bodyPr/>
        <a:lstStyle/>
        <a:p>
          <a:endParaRPr lang="ru-RU"/>
        </a:p>
      </dgm:t>
    </dgm:pt>
    <dgm:pt modelId="{445E20CE-7E77-4425-AF7E-EC36A4DB6F3A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dirty="0" smtClean="0"/>
            <a:t>Курсова перепідготовка</a:t>
          </a:r>
          <a:endParaRPr lang="ru-RU" dirty="0"/>
        </a:p>
      </dgm:t>
    </dgm:pt>
    <dgm:pt modelId="{923D4D21-F85E-49FA-A087-2CAB69DE303B}" type="parTrans" cxnId="{297B82CF-FFCD-4AE4-A625-B1D2670AD939}">
      <dgm:prSet/>
      <dgm:spPr/>
      <dgm:t>
        <a:bodyPr/>
        <a:lstStyle/>
        <a:p>
          <a:endParaRPr lang="ru-RU"/>
        </a:p>
      </dgm:t>
    </dgm:pt>
    <dgm:pt modelId="{133E11DB-EDC3-4EE8-A00C-46952A673B39}" type="sibTrans" cxnId="{297B82CF-FFCD-4AE4-A625-B1D2670AD939}">
      <dgm:prSet/>
      <dgm:spPr/>
      <dgm:t>
        <a:bodyPr/>
        <a:lstStyle/>
        <a:p>
          <a:endParaRPr lang="ru-RU"/>
        </a:p>
      </dgm:t>
    </dgm:pt>
    <dgm:pt modelId="{A21B8B6D-DBB0-499F-B7C9-AAE95CCFA710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dirty="0" smtClean="0"/>
            <a:t>Школа педагога-початківця</a:t>
          </a:r>
          <a:endParaRPr lang="ru-RU" dirty="0"/>
        </a:p>
      </dgm:t>
    </dgm:pt>
    <dgm:pt modelId="{CF47FF24-2262-47CA-A693-9D55F45AE8B1}" type="parTrans" cxnId="{C3980BFF-EB3E-4FE4-8656-F1CA87C3450D}">
      <dgm:prSet/>
      <dgm:spPr/>
      <dgm:t>
        <a:bodyPr/>
        <a:lstStyle/>
        <a:p>
          <a:endParaRPr lang="ru-RU"/>
        </a:p>
      </dgm:t>
    </dgm:pt>
    <dgm:pt modelId="{BC4D2E01-FAB0-4F9F-BA49-F05F54B47F0F}" type="sibTrans" cxnId="{C3980BFF-EB3E-4FE4-8656-F1CA87C3450D}">
      <dgm:prSet/>
      <dgm:spPr/>
      <dgm:t>
        <a:bodyPr/>
        <a:lstStyle/>
        <a:p>
          <a:endParaRPr lang="ru-RU"/>
        </a:p>
      </dgm:t>
    </dgm:pt>
    <dgm:pt modelId="{8B34B4E8-DBA2-4C6E-84E0-97ABC79C4666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dirty="0" smtClean="0"/>
            <a:t>Організація самоосвіти</a:t>
          </a:r>
          <a:endParaRPr lang="ru-RU" dirty="0"/>
        </a:p>
      </dgm:t>
    </dgm:pt>
    <dgm:pt modelId="{17DA84BB-AECF-47E8-B7FB-81FAED35038E}" type="parTrans" cxnId="{3842B513-7945-4C93-96D7-1F2552A6A481}">
      <dgm:prSet/>
      <dgm:spPr/>
      <dgm:t>
        <a:bodyPr/>
        <a:lstStyle/>
        <a:p>
          <a:endParaRPr lang="ru-RU"/>
        </a:p>
      </dgm:t>
    </dgm:pt>
    <dgm:pt modelId="{E8C7C612-D67F-468E-B879-CD6BE9E1DC58}" type="sibTrans" cxnId="{3842B513-7945-4C93-96D7-1F2552A6A481}">
      <dgm:prSet/>
      <dgm:spPr/>
      <dgm:t>
        <a:bodyPr/>
        <a:lstStyle/>
        <a:p>
          <a:endParaRPr lang="ru-RU"/>
        </a:p>
      </dgm:t>
    </dgm:pt>
    <dgm:pt modelId="{90BE17D9-E815-4CF3-98CD-D34BA0D77DE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b="0" dirty="0" smtClean="0"/>
            <a:t>Методичний супровід участі педагогів у обласних заходах</a:t>
          </a:r>
          <a:endParaRPr lang="ru-RU" b="0" dirty="0"/>
        </a:p>
      </dgm:t>
    </dgm:pt>
    <dgm:pt modelId="{A8829510-932B-409A-84D6-A11347450602}" type="parTrans" cxnId="{C1734560-E2A0-4C95-8EDB-59828D2B1472}">
      <dgm:prSet/>
      <dgm:spPr/>
      <dgm:t>
        <a:bodyPr/>
        <a:lstStyle/>
        <a:p>
          <a:endParaRPr lang="ru-RU"/>
        </a:p>
      </dgm:t>
    </dgm:pt>
    <dgm:pt modelId="{C1045BC9-6447-486C-B17C-FC4AAA7B0DFD}" type="sibTrans" cxnId="{C1734560-E2A0-4C95-8EDB-59828D2B1472}">
      <dgm:prSet/>
      <dgm:spPr/>
      <dgm:t>
        <a:bodyPr/>
        <a:lstStyle/>
        <a:p>
          <a:endParaRPr lang="ru-RU"/>
        </a:p>
      </dgm:t>
    </dgm:pt>
    <dgm:pt modelId="{610C7175-19DD-4886-A4CF-CE0EB48FEAE1}" type="pres">
      <dgm:prSet presAssocID="{F920340E-716C-4A54-A9BF-A53EF4D6A9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C0B5CF-6D51-455C-83D0-D5C2CD89FD24}" type="pres">
      <dgm:prSet presAssocID="{4C77ABAF-50E0-433E-956B-04C7CB434D61}" presName="node" presStyleLbl="node1" presStyleIdx="0" presStyleCnt="6" custLinFactNeighborX="-48985" custLinFactNeighborY="8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0F36E0-4C8E-49F4-8EE0-32B9F62B797B}" type="pres">
      <dgm:prSet presAssocID="{64A314AA-B14A-4231-BB29-BECF70548ECA}" presName="sibTrans" presStyleCnt="0"/>
      <dgm:spPr/>
    </dgm:pt>
    <dgm:pt modelId="{7E48E40B-6179-4A43-B9B4-C3DA057E9BA2}" type="pres">
      <dgm:prSet presAssocID="{37CA8171-DCD3-4132-A7BB-9DE83A7B94A5}" presName="node" presStyleLbl="node1" presStyleIdx="1" presStyleCnt="6" custLinFactNeighborX="-55443" custLinFactNeighborY="8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AA874-6308-47AC-8D22-0CED61CDF029}" type="pres">
      <dgm:prSet presAssocID="{CD16739C-275B-4524-ABCF-936DDA04556B}" presName="sibTrans" presStyleCnt="0"/>
      <dgm:spPr/>
    </dgm:pt>
    <dgm:pt modelId="{36E8636F-2DD6-4418-9249-45D2DFB9FB4A}" type="pres">
      <dgm:prSet presAssocID="{445E20CE-7E77-4425-AF7E-EC36A4DB6F3A}" presName="node" presStyleLbl="node1" presStyleIdx="2" presStyleCnt="6" custLinFactNeighborX="-6506" custLinFactNeighborY="2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CFD4C-AD82-4EB5-AA62-D9A33AB0AEA3}" type="pres">
      <dgm:prSet presAssocID="{133E11DB-EDC3-4EE8-A00C-46952A673B39}" presName="sibTrans" presStyleCnt="0"/>
      <dgm:spPr/>
    </dgm:pt>
    <dgm:pt modelId="{C8227923-06C9-4E67-A9BD-904ACA5ACEAF}" type="pres">
      <dgm:prSet presAssocID="{A21B8B6D-DBB0-499F-B7C9-AAE95CCFA710}" presName="node" presStyleLbl="node1" presStyleIdx="3" presStyleCnt="6" custLinFactNeighborX="5620" custLinFactNeighborY="2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8AE16-57CE-4216-8639-BBF16B1F7288}" type="pres">
      <dgm:prSet presAssocID="{BC4D2E01-FAB0-4F9F-BA49-F05F54B47F0F}" presName="sibTrans" presStyleCnt="0"/>
      <dgm:spPr/>
    </dgm:pt>
    <dgm:pt modelId="{E6C59A68-7890-4670-9C09-9B860CC2EF63}" type="pres">
      <dgm:prSet presAssocID="{90BE17D9-E815-4CF3-98CD-D34BA0D77DEF}" presName="node" presStyleLbl="node1" presStyleIdx="4" presStyleCnt="6" custLinFactNeighborX="57212" custLinFactNeighborY="-7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09C0C0-A68D-4E2D-9C75-1CA71BC89AE8}" type="pres">
      <dgm:prSet presAssocID="{C1045BC9-6447-486C-B17C-FC4AAA7B0DFD}" presName="sibTrans" presStyleCnt="0"/>
      <dgm:spPr/>
    </dgm:pt>
    <dgm:pt modelId="{3297F9B8-A401-47A6-A97C-32357A07C3D9}" type="pres">
      <dgm:prSet presAssocID="{8B34B4E8-DBA2-4C6E-84E0-97ABC79C4666}" presName="node" presStyleLbl="node1" presStyleIdx="5" presStyleCnt="6" custLinFactY="-100000" custLinFactNeighborX="50753" custLinFactNeighborY="-1245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42B513-7945-4C93-96D7-1F2552A6A481}" srcId="{F920340E-716C-4A54-A9BF-A53EF4D6A967}" destId="{8B34B4E8-DBA2-4C6E-84E0-97ABC79C4666}" srcOrd="5" destOrd="0" parTransId="{17DA84BB-AECF-47E8-B7FB-81FAED35038E}" sibTransId="{E8C7C612-D67F-468E-B879-CD6BE9E1DC58}"/>
    <dgm:cxn modelId="{F34E7F54-B40F-4564-A0BA-2B3D81AA3B10}" type="presOf" srcId="{445E20CE-7E77-4425-AF7E-EC36A4DB6F3A}" destId="{36E8636F-2DD6-4418-9249-45D2DFB9FB4A}" srcOrd="0" destOrd="0" presId="urn:microsoft.com/office/officeart/2005/8/layout/default#1"/>
    <dgm:cxn modelId="{9FC42BBB-A837-4F77-B923-BFF3CB8A1790}" type="presOf" srcId="{A21B8B6D-DBB0-499F-B7C9-AAE95CCFA710}" destId="{C8227923-06C9-4E67-A9BD-904ACA5ACEAF}" srcOrd="0" destOrd="0" presId="urn:microsoft.com/office/officeart/2005/8/layout/default#1"/>
    <dgm:cxn modelId="{EF529853-5BEA-474C-B388-5AEC71F16D51}" type="presOf" srcId="{4C77ABAF-50E0-433E-956B-04C7CB434D61}" destId="{03C0B5CF-6D51-455C-83D0-D5C2CD89FD24}" srcOrd="0" destOrd="0" presId="urn:microsoft.com/office/officeart/2005/8/layout/default#1"/>
    <dgm:cxn modelId="{F1E2E333-FDF9-4AE8-BFEF-20BAC413DE20}" srcId="{F920340E-716C-4A54-A9BF-A53EF4D6A967}" destId="{37CA8171-DCD3-4132-A7BB-9DE83A7B94A5}" srcOrd="1" destOrd="0" parTransId="{48DDA496-27BE-447E-8DE7-41C38ECAD814}" sibTransId="{CD16739C-275B-4524-ABCF-936DDA04556B}"/>
    <dgm:cxn modelId="{297B82CF-FFCD-4AE4-A625-B1D2670AD939}" srcId="{F920340E-716C-4A54-A9BF-A53EF4D6A967}" destId="{445E20CE-7E77-4425-AF7E-EC36A4DB6F3A}" srcOrd="2" destOrd="0" parTransId="{923D4D21-F85E-49FA-A087-2CAB69DE303B}" sibTransId="{133E11DB-EDC3-4EE8-A00C-46952A673B39}"/>
    <dgm:cxn modelId="{60EAE617-D318-4140-9F85-881CBF15A442}" type="presOf" srcId="{37CA8171-DCD3-4132-A7BB-9DE83A7B94A5}" destId="{7E48E40B-6179-4A43-B9B4-C3DA057E9BA2}" srcOrd="0" destOrd="0" presId="urn:microsoft.com/office/officeart/2005/8/layout/default#1"/>
    <dgm:cxn modelId="{2C829D1E-F2A3-46DA-907D-D48EE090C167}" type="presOf" srcId="{90BE17D9-E815-4CF3-98CD-D34BA0D77DEF}" destId="{E6C59A68-7890-4670-9C09-9B860CC2EF63}" srcOrd="0" destOrd="0" presId="urn:microsoft.com/office/officeart/2005/8/layout/default#1"/>
    <dgm:cxn modelId="{CC67E2A3-3CD5-4DBC-9E0B-E039D0DF9F5A}" srcId="{F920340E-716C-4A54-A9BF-A53EF4D6A967}" destId="{4C77ABAF-50E0-433E-956B-04C7CB434D61}" srcOrd="0" destOrd="0" parTransId="{55B415D9-BFDC-40E1-BC7D-D15E100977D0}" sibTransId="{64A314AA-B14A-4231-BB29-BECF70548ECA}"/>
    <dgm:cxn modelId="{BAA4B8B5-0123-4F1C-9E06-FF2509E65DE5}" type="presOf" srcId="{8B34B4E8-DBA2-4C6E-84E0-97ABC79C4666}" destId="{3297F9B8-A401-47A6-A97C-32357A07C3D9}" srcOrd="0" destOrd="0" presId="urn:microsoft.com/office/officeart/2005/8/layout/default#1"/>
    <dgm:cxn modelId="{C1734560-E2A0-4C95-8EDB-59828D2B1472}" srcId="{F920340E-716C-4A54-A9BF-A53EF4D6A967}" destId="{90BE17D9-E815-4CF3-98CD-D34BA0D77DEF}" srcOrd="4" destOrd="0" parTransId="{A8829510-932B-409A-84D6-A11347450602}" sibTransId="{C1045BC9-6447-486C-B17C-FC4AAA7B0DFD}"/>
    <dgm:cxn modelId="{C3980BFF-EB3E-4FE4-8656-F1CA87C3450D}" srcId="{F920340E-716C-4A54-A9BF-A53EF4D6A967}" destId="{A21B8B6D-DBB0-499F-B7C9-AAE95CCFA710}" srcOrd="3" destOrd="0" parTransId="{CF47FF24-2262-47CA-A693-9D55F45AE8B1}" sibTransId="{BC4D2E01-FAB0-4F9F-BA49-F05F54B47F0F}"/>
    <dgm:cxn modelId="{3EA270A5-1C06-411E-82D9-211DEB622219}" type="presOf" srcId="{F920340E-716C-4A54-A9BF-A53EF4D6A967}" destId="{610C7175-19DD-4886-A4CF-CE0EB48FEAE1}" srcOrd="0" destOrd="0" presId="urn:microsoft.com/office/officeart/2005/8/layout/default#1"/>
    <dgm:cxn modelId="{00AA29A0-46DD-43EE-89EF-319DD33B8953}" type="presParOf" srcId="{610C7175-19DD-4886-A4CF-CE0EB48FEAE1}" destId="{03C0B5CF-6D51-455C-83D0-D5C2CD89FD24}" srcOrd="0" destOrd="0" presId="urn:microsoft.com/office/officeart/2005/8/layout/default#1"/>
    <dgm:cxn modelId="{A973C70C-F46E-4CDE-AF0D-C3027FA17441}" type="presParOf" srcId="{610C7175-19DD-4886-A4CF-CE0EB48FEAE1}" destId="{1F0F36E0-4C8E-49F4-8EE0-32B9F62B797B}" srcOrd="1" destOrd="0" presId="urn:microsoft.com/office/officeart/2005/8/layout/default#1"/>
    <dgm:cxn modelId="{042D5B77-6ABB-4968-B2F7-39D765240062}" type="presParOf" srcId="{610C7175-19DD-4886-A4CF-CE0EB48FEAE1}" destId="{7E48E40B-6179-4A43-B9B4-C3DA057E9BA2}" srcOrd="2" destOrd="0" presId="urn:microsoft.com/office/officeart/2005/8/layout/default#1"/>
    <dgm:cxn modelId="{90E9A3CF-57A4-4732-98A8-0B999D3B6DED}" type="presParOf" srcId="{610C7175-19DD-4886-A4CF-CE0EB48FEAE1}" destId="{DBEAA874-6308-47AC-8D22-0CED61CDF029}" srcOrd="3" destOrd="0" presId="urn:microsoft.com/office/officeart/2005/8/layout/default#1"/>
    <dgm:cxn modelId="{5C3DDBC9-5ECB-4941-A4CA-19BF49FC933E}" type="presParOf" srcId="{610C7175-19DD-4886-A4CF-CE0EB48FEAE1}" destId="{36E8636F-2DD6-4418-9249-45D2DFB9FB4A}" srcOrd="4" destOrd="0" presId="urn:microsoft.com/office/officeart/2005/8/layout/default#1"/>
    <dgm:cxn modelId="{E286C6D6-4AD9-408F-90F1-D8DBAE0CD6C3}" type="presParOf" srcId="{610C7175-19DD-4886-A4CF-CE0EB48FEAE1}" destId="{62FCFD4C-AD82-4EB5-AA62-D9A33AB0AEA3}" srcOrd="5" destOrd="0" presId="urn:microsoft.com/office/officeart/2005/8/layout/default#1"/>
    <dgm:cxn modelId="{8362B475-A663-4C78-B852-A7B865035DB4}" type="presParOf" srcId="{610C7175-19DD-4886-A4CF-CE0EB48FEAE1}" destId="{C8227923-06C9-4E67-A9BD-904ACA5ACEAF}" srcOrd="6" destOrd="0" presId="urn:microsoft.com/office/officeart/2005/8/layout/default#1"/>
    <dgm:cxn modelId="{A7CA93D5-126C-4015-9CE2-9B646EF33315}" type="presParOf" srcId="{610C7175-19DD-4886-A4CF-CE0EB48FEAE1}" destId="{34C8AE16-57CE-4216-8639-BBF16B1F7288}" srcOrd="7" destOrd="0" presId="urn:microsoft.com/office/officeart/2005/8/layout/default#1"/>
    <dgm:cxn modelId="{C4A7E098-69F0-4A14-9D24-609F2BBD56EE}" type="presParOf" srcId="{610C7175-19DD-4886-A4CF-CE0EB48FEAE1}" destId="{E6C59A68-7890-4670-9C09-9B860CC2EF63}" srcOrd="8" destOrd="0" presId="urn:microsoft.com/office/officeart/2005/8/layout/default#1"/>
    <dgm:cxn modelId="{39EDF30A-0B01-498E-84F3-37814D3E2DDA}" type="presParOf" srcId="{610C7175-19DD-4886-A4CF-CE0EB48FEAE1}" destId="{4E09C0C0-A68D-4E2D-9C75-1CA71BC89AE8}" srcOrd="9" destOrd="0" presId="urn:microsoft.com/office/officeart/2005/8/layout/default#1"/>
    <dgm:cxn modelId="{FDAF80CD-426F-4C10-881E-ADA5BAB4FB76}" type="presParOf" srcId="{610C7175-19DD-4886-A4CF-CE0EB48FEAE1}" destId="{3297F9B8-A401-47A6-A97C-32357A07C3D9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913EED-03A6-45CB-8177-DA7E41B33AE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D06453-ED09-48B5-A99F-BA6B312E7CA7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uk-UA" sz="2400" dirty="0" smtClean="0"/>
            <a:t>2012рік</a:t>
          </a:r>
          <a:endParaRPr lang="ru-RU" sz="2400" dirty="0"/>
        </a:p>
      </dgm:t>
    </dgm:pt>
    <dgm:pt modelId="{BD048429-9CB6-4274-B55A-A6FC07BEC7B7}" type="parTrans" cxnId="{3A167EB8-2B4F-4A3A-A5F4-400290EDDF05}">
      <dgm:prSet/>
      <dgm:spPr/>
      <dgm:t>
        <a:bodyPr/>
        <a:lstStyle/>
        <a:p>
          <a:endParaRPr lang="ru-RU"/>
        </a:p>
      </dgm:t>
    </dgm:pt>
    <dgm:pt modelId="{60792C7D-4D51-424B-90DF-3F9FC3947E6D}" type="sibTrans" cxnId="{3A167EB8-2B4F-4A3A-A5F4-400290EDDF05}">
      <dgm:prSet/>
      <dgm:spPr/>
      <dgm:t>
        <a:bodyPr/>
        <a:lstStyle/>
        <a:p>
          <a:endParaRPr lang="ru-RU"/>
        </a:p>
      </dgm:t>
    </dgm:pt>
    <dgm:pt modelId="{950A1F4D-AC79-464F-8DDE-47FAD6BAF1E9}">
      <dgm:prSet phldrT="[Текст]"/>
      <dgm:spPr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err="1" smtClean="0">
              <a:effectLst/>
              <a:latin typeface="+mj-lt"/>
              <a:ea typeface="Calibri"/>
              <a:cs typeface="Times New Roman"/>
            </a:rPr>
            <a:t>Беринда</a:t>
          </a:r>
          <a:r>
            <a:rPr lang="ru-RU" dirty="0" smtClean="0">
              <a:effectLst/>
              <a:latin typeface="+mj-lt"/>
              <a:ea typeface="Calibri"/>
              <a:cs typeface="Times New Roman"/>
            </a:rPr>
            <a:t> О.М.- </a:t>
          </a:r>
          <a:r>
            <a:rPr lang="ru-RU" dirty="0" err="1" smtClean="0">
              <a:effectLst/>
              <a:latin typeface="+mj-lt"/>
              <a:ea typeface="Calibri"/>
              <a:cs typeface="Times New Roman"/>
            </a:rPr>
            <a:t>фіналістка</a:t>
          </a:r>
          <a:r>
            <a:rPr lang="ru-RU" dirty="0" smtClean="0">
              <a:effectLst/>
              <a:latin typeface="+mj-lt"/>
              <a:ea typeface="Calibri"/>
              <a:cs typeface="Times New Roman"/>
            </a:rPr>
            <a:t>  конкурсу </a:t>
          </a:r>
          <a:r>
            <a:rPr lang="ru-RU" dirty="0" err="1" smtClean="0">
              <a:effectLst/>
              <a:latin typeface="+mj-lt"/>
              <a:ea typeface="Calibri"/>
              <a:cs typeface="Times New Roman"/>
            </a:rPr>
            <a:t>профмайстерності</a:t>
          </a:r>
          <a:r>
            <a:rPr lang="ru-RU" dirty="0" smtClean="0">
              <a:effectLst/>
              <a:latin typeface="+mj-lt"/>
              <a:ea typeface="Calibri"/>
              <a:cs typeface="Times New Roman"/>
            </a:rPr>
            <a:t> з </a:t>
          </a:r>
          <a:r>
            <a:rPr lang="ru-RU" dirty="0" err="1" smtClean="0">
              <a:effectLst/>
              <a:latin typeface="+mj-lt"/>
              <a:ea typeface="Calibri"/>
              <a:cs typeface="Times New Roman"/>
            </a:rPr>
            <a:t>професії</a:t>
          </a:r>
          <a:r>
            <a:rPr lang="ru-RU" dirty="0" smtClean="0">
              <a:effectLst/>
              <a:latin typeface="+mj-lt"/>
              <a:ea typeface="Calibri"/>
              <a:cs typeface="Times New Roman"/>
            </a:rPr>
            <a:t> «Кухар»</a:t>
          </a:r>
          <a:endParaRPr lang="ru-RU" dirty="0" smtClean="0">
            <a:latin typeface="+mj-lt"/>
          </a:endParaRPr>
        </a:p>
      </dgm:t>
    </dgm:pt>
    <dgm:pt modelId="{83E2E583-EE04-4B21-AD9F-63872B648A2A}" type="parTrans" cxnId="{97CABC6E-A18D-4E57-A24E-9B89525AA893}">
      <dgm:prSet/>
      <dgm:spPr/>
      <dgm:t>
        <a:bodyPr/>
        <a:lstStyle/>
        <a:p>
          <a:endParaRPr lang="ru-RU"/>
        </a:p>
      </dgm:t>
    </dgm:pt>
    <dgm:pt modelId="{9A5CBDFC-B98D-48F3-A7BF-2C0225B201A3}" type="sibTrans" cxnId="{97CABC6E-A18D-4E57-A24E-9B89525AA893}">
      <dgm:prSet/>
      <dgm:spPr/>
      <dgm:t>
        <a:bodyPr/>
        <a:lstStyle/>
        <a:p>
          <a:endParaRPr lang="ru-RU"/>
        </a:p>
      </dgm:t>
    </dgm:pt>
    <dgm:pt modelId="{548E63F2-41ED-44BF-8C2F-A6E207CACC41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uk-UA" sz="2400" dirty="0" smtClean="0"/>
            <a:t>2013 рік</a:t>
          </a:r>
          <a:endParaRPr lang="ru-RU" sz="2400" dirty="0"/>
        </a:p>
      </dgm:t>
    </dgm:pt>
    <dgm:pt modelId="{8BBDFBE7-DB8C-41B5-AD12-34E57D2B820A}" type="parTrans" cxnId="{F31D220B-68B9-4A6C-B03D-4DEC7C6B2481}">
      <dgm:prSet/>
      <dgm:spPr/>
      <dgm:t>
        <a:bodyPr/>
        <a:lstStyle/>
        <a:p>
          <a:endParaRPr lang="ru-RU"/>
        </a:p>
      </dgm:t>
    </dgm:pt>
    <dgm:pt modelId="{2306C89F-200E-4CC6-BAB5-C7C8B3A815A6}" type="sibTrans" cxnId="{F31D220B-68B9-4A6C-B03D-4DEC7C6B2481}">
      <dgm:prSet/>
      <dgm:spPr/>
      <dgm:t>
        <a:bodyPr/>
        <a:lstStyle/>
        <a:p>
          <a:endParaRPr lang="ru-RU"/>
        </a:p>
      </dgm:t>
    </dgm:pt>
    <dgm:pt modelId="{E01C3D7D-BF65-4325-9225-F0F565B508FD}">
      <dgm:prSet phldrT="[Текст]" custT="1"/>
      <dgm:spPr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uk-UA" sz="1400" dirty="0" smtClean="0"/>
            <a:t>Крутикова С.Ф., голова МК- фіналістка конкурсу на кращу методичну комісію  </a:t>
          </a:r>
          <a:endParaRPr lang="ru-RU" sz="1400" dirty="0"/>
        </a:p>
      </dgm:t>
    </dgm:pt>
    <dgm:pt modelId="{39BB3A32-F422-4E0C-8500-6C390FD195AD}" type="parTrans" cxnId="{AC10B2FB-B245-483C-927F-A477245FA84B}">
      <dgm:prSet/>
      <dgm:spPr/>
      <dgm:t>
        <a:bodyPr/>
        <a:lstStyle/>
        <a:p>
          <a:endParaRPr lang="ru-RU"/>
        </a:p>
      </dgm:t>
    </dgm:pt>
    <dgm:pt modelId="{D8096170-0547-4496-A883-D64DC4A25CD8}" type="sibTrans" cxnId="{AC10B2FB-B245-483C-927F-A477245FA84B}">
      <dgm:prSet/>
      <dgm:spPr/>
      <dgm:t>
        <a:bodyPr/>
        <a:lstStyle/>
        <a:p>
          <a:endParaRPr lang="ru-RU"/>
        </a:p>
      </dgm:t>
    </dgm:pt>
    <dgm:pt modelId="{4C759BD5-BF9A-4879-BA6C-5FC517D911D2}">
      <dgm:prSet phldrT="[Текст]" custT="1"/>
      <dgm:spPr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uk-UA" sz="1400" dirty="0" err="1" smtClean="0"/>
            <a:t>Чеплік</a:t>
          </a:r>
          <a:r>
            <a:rPr lang="uk-UA" sz="1400" dirty="0" smtClean="0"/>
            <a:t> О.М.- підготувала фіналіста конкурсу фахової майстерності серед учнів з професії «Кухар»(Ларюшина І.)</a:t>
          </a:r>
          <a:endParaRPr lang="ru-RU" sz="1400" dirty="0"/>
        </a:p>
      </dgm:t>
    </dgm:pt>
    <dgm:pt modelId="{A19D102A-DE70-492E-9981-4D1D067EB7D9}" type="parTrans" cxnId="{7CFA6053-EA40-45B3-8CBC-12E01DDCA97C}">
      <dgm:prSet/>
      <dgm:spPr/>
      <dgm:t>
        <a:bodyPr/>
        <a:lstStyle/>
        <a:p>
          <a:endParaRPr lang="ru-RU"/>
        </a:p>
      </dgm:t>
    </dgm:pt>
    <dgm:pt modelId="{0D9EE388-6E2F-49C8-89ED-6AD6E0F928AC}" type="sibTrans" cxnId="{7CFA6053-EA40-45B3-8CBC-12E01DDCA97C}">
      <dgm:prSet/>
      <dgm:spPr/>
      <dgm:t>
        <a:bodyPr/>
        <a:lstStyle/>
        <a:p>
          <a:endParaRPr lang="ru-RU"/>
        </a:p>
      </dgm:t>
    </dgm:pt>
    <dgm:pt modelId="{3E44966E-2A71-4DB5-8AF7-562A881C3CEA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uk-UA" sz="2400" dirty="0" smtClean="0"/>
            <a:t>2014 рік</a:t>
          </a:r>
          <a:endParaRPr lang="ru-RU" sz="2400" dirty="0"/>
        </a:p>
      </dgm:t>
    </dgm:pt>
    <dgm:pt modelId="{64FB18F3-4A4E-4554-9A29-E03CE452E335}" type="parTrans" cxnId="{8BCF3F2E-4D67-4A0E-8832-B40087B28969}">
      <dgm:prSet/>
      <dgm:spPr/>
      <dgm:t>
        <a:bodyPr/>
        <a:lstStyle/>
        <a:p>
          <a:endParaRPr lang="ru-RU"/>
        </a:p>
      </dgm:t>
    </dgm:pt>
    <dgm:pt modelId="{75B2015A-2FB8-4FE9-B84A-7C1A9A941274}" type="sibTrans" cxnId="{8BCF3F2E-4D67-4A0E-8832-B40087B28969}">
      <dgm:prSet/>
      <dgm:spPr/>
      <dgm:t>
        <a:bodyPr/>
        <a:lstStyle/>
        <a:p>
          <a:endParaRPr lang="ru-RU"/>
        </a:p>
      </dgm:t>
    </dgm:pt>
    <dgm:pt modelId="{5EA010B3-AF2F-4013-A673-553802B42517}">
      <dgm:prSet phldrT="[Текст]"/>
      <dgm:spPr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uk-UA" dirty="0" err="1" smtClean="0"/>
            <a:t>Тунь</a:t>
          </a:r>
          <a:r>
            <a:rPr lang="uk-UA" dirty="0" smtClean="0"/>
            <a:t> А.А., викладач фізики-фіналістка конкурсу «Вчитель року»</a:t>
          </a:r>
          <a:endParaRPr lang="ru-RU" dirty="0"/>
        </a:p>
      </dgm:t>
    </dgm:pt>
    <dgm:pt modelId="{467E587D-7B7B-4863-A261-5BBD99D4E887}" type="parTrans" cxnId="{2D98D96E-A3C3-4A50-A86D-23BEA9DF552E}">
      <dgm:prSet/>
      <dgm:spPr/>
      <dgm:t>
        <a:bodyPr/>
        <a:lstStyle/>
        <a:p>
          <a:endParaRPr lang="ru-RU"/>
        </a:p>
      </dgm:t>
    </dgm:pt>
    <dgm:pt modelId="{AE9FBE1D-0C7D-4F09-94D5-269919799AA9}" type="sibTrans" cxnId="{2D98D96E-A3C3-4A50-A86D-23BEA9DF552E}">
      <dgm:prSet/>
      <dgm:spPr/>
      <dgm:t>
        <a:bodyPr/>
        <a:lstStyle/>
        <a:p>
          <a:endParaRPr lang="ru-RU"/>
        </a:p>
      </dgm:t>
    </dgm:pt>
    <dgm:pt modelId="{91994557-FD69-45AE-BC70-FC2FD43931EE}">
      <dgm:prSet phldrT="[Текст]"/>
      <dgm:spPr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r>
            <a:rPr lang="uk-UA" dirty="0" err="1" smtClean="0"/>
            <a:t>Мединська</a:t>
          </a:r>
          <a:r>
            <a:rPr lang="uk-UA" dirty="0" smtClean="0"/>
            <a:t> Н.Л.- Подяка від НМЦ ПТО за якісну підготовку до огляду - конкурсу методичних кабінетів</a:t>
          </a:r>
          <a:endParaRPr lang="ru-RU" dirty="0"/>
        </a:p>
      </dgm:t>
    </dgm:pt>
    <dgm:pt modelId="{BECA32C4-4EA9-4EDC-A9AC-AE1DF37D2C27}" type="parTrans" cxnId="{CE1E365B-6E05-4ED3-B7CF-EACABE3F9C5F}">
      <dgm:prSet/>
      <dgm:spPr/>
      <dgm:t>
        <a:bodyPr/>
        <a:lstStyle/>
        <a:p>
          <a:endParaRPr lang="ru-RU"/>
        </a:p>
      </dgm:t>
    </dgm:pt>
    <dgm:pt modelId="{8895A518-81F9-4979-AC68-BD5C3517D1D5}" type="sibTrans" cxnId="{CE1E365B-6E05-4ED3-B7CF-EACABE3F9C5F}">
      <dgm:prSet/>
      <dgm:spPr/>
      <dgm:t>
        <a:bodyPr/>
        <a:lstStyle/>
        <a:p>
          <a:endParaRPr lang="ru-RU"/>
        </a:p>
      </dgm:t>
    </dgm:pt>
    <dgm:pt modelId="{9E73A4AE-C415-4907-AED4-9AA1BEF54F39}">
      <dgm:prSet phldrT="[Текст]"/>
      <dgm:spPr>
        <a:ln>
          <a:solidFill>
            <a:schemeClr val="accent2">
              <a:lumMod val="75000"/>
              <a:alpha val="90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err="1" smtClean="0">
              <a:effectLst/>
              <a:latin typeface="+mj-lt"/>
              <a:ea typeface="Calibri"/>
              <a:cs typeface="Times New Roman"/>
            </a:rPr>
            <a:t>Івахненко</a:t>
          </a:r>
          <a:r>
            <a:rPr lang="ru-RU" dirty="0" smtClean="0">
              <a:effectLst/>
              <a:latin typeface="+mj-lt"/>
              <a:ea typeface="Calibri"/>
              <a:cs typeface="Times New Roman"/>
            </a:rPr>
            <a:t> О.В.- </a:t>
          </a:r>
          <a:r>
            <a:rPr lang="ru-RU" dirty="0" err="1" smtClean="0">
              <a:effectLst/>
              <a:latin typeface="+mj-lt"/>
              <a:ea typeface="Calibri"/>
              <a:cs typeface="Times New Roman"/>
            </a:rPr>
            <a:t>фіналістка</a:t>
          </a:r>
          <a:r>
            <a:rPr lang="ru-RU" dirty="0" smtClean="0">
              <a:effectLst/>
              <a:latin typeface="+mj-lt"/>
              <a:ea typeface="Calibri"/>
              <a:cs typeface="Times New Roman"/>
            </a:rPr>
            <a:t> конкурсу «</a:t>
          </a:r>
          <a:r>
            <a:rPr lang="ru-RU" dirty="0" err="1" smtClean="0">
              <a:effectLst/>
              <a:latin typeface="+mj-lt"/>
              <a:ea typeface="Calibri"/>
              <a:cs typeface="Times New Roman"/>
            </a:rPr>
            <a:t>Кращий</a:t>
          </a:r>
          <a:r>
            <a:rPr lang="ru-RU" dirty="0" smtClean="0">
              <a:effectLst/>
              <a:latin typeface="+mj-lt"/>
              <a:ea typeface="Calibri"/>
              <a:cs typeface="Times New Roman"/>
            </a:rPr>
            <a:t> </a:t>
          </a:r>
          <a:r>
            <a:rPr lang="ru-RU" dirty="0" err="1" smtClean="0">
              <a:effectLst/>
              <a:latin typeface="+mj-lt"/>
              <a:ea typeface="Calibri"/>
              <a:cs typeface="Times New Roman"/>
            </a:rPr>
            <a:t>вихователь</a:t>
          </a:r>
          <a:r>
            <a:rPr lang="ru-RU" dirty="0" smtClean="0">
              <a:effectLst/>
              <a:latin typeface="+mj-lt"/>
              <a:ea typeface="Calibri"/>
              <a:cs typeface="Times New Roman"/>
            </a:rPr>
            <a:t> </a:t>
          </a:r>
          <a:r>
            <a:rPr lang="ru-RU" dirty="0" err="1" smtClean="0">
              <a:effectLst/>
              <a:latin typeface="+mj-lt"/>
              <a:ea typeface="Calibri"/>
              <a:cs typeface="Times New Roman"/>
            </a:rPr>
            <a:t>гуртожитку</a:t>
          </a:r>
          <a:r>
            <a:rPr lang="ru-RU" dirty="0" smtClean="0">
              <a:effectLst/>
              <a:latin typeface="+mj-lt"/>
              <a:ea typeface="Calibri"/>
              <a:cs typeface="Times New Roman"/>
            </a:rPr>
            <a:t>  ПТНЗ»    </a:t>
          </a:r>
          <a:endParaRPr lang="ru-RU" dirty="0" smtClean="0">
            <a:latin typeface="+mj-lt"/>
          </a:endParaRPr>
        </a:p>
      </dgm:t>
    </dgm:pt>
    <dgm:pt modelId="{E10750B3-2087-48D2-A206-9E47EE587145}" type="parTrans" cxnId="{28E270E3-5B33-4D81-8E27-72E523C45E93}">
      <dgm:prSet/>
      <dgm:spPr/>
      <dgm:t>
        <a:bodyPr/>
        <a:lstStyle/>
        <a:p>
          <a:endParaRPr lang="ru-RU"/>
        </a:p>
      </dgm:t>
    </dgm:pt>
    <dgm:pt modelId="{08728DCC-760D-4CD4-A686-76AF269438AE}" type="sibTrans" cxnId="{28E270E3-5B33-4D81-8E27-72E523C45E93}">
      <dgm:prSet/>
      <dgm:spPr/>
      <dgm:t>
        <a:bodyPr/>
        <a:lstStyle/>
        <a:p>
          <a:endParaRPr lang="ru-RU"/>
        </a:p>
      </dgm:t>
    </dgm:pt>
    <dgm:pt modelId="{0C66B197-774C-4B68-AA83-41C901EC44F6}" type="pres">
      <dgm:prSet presAssocID="{75913EED-03A6-45CB-8177-DA7E41B33AE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727343-85F0-44A8-84C0-BA85A831A9E0}" type="pres">
      <dgm:prSet presAssocID="{50D06453-ED09-48B5-A99F-BA6B312E7CA7}" presName="linNode" presStyleCnt="0"/>
      <dgm:spPr/>
    </dgm:pt>
    <dgm:pt modelId="{0E2D7211-F893-4DB4-8B22-6803C6853394}" type="pres">
      <dgm:prSet presAssocID="{50D06453-ED09-48B5-A99F-BA6B312E7CA7}" presName="parentText" presStyleLbl="node1" presStyleIdx="0" presStyleCnt="3" custLinFactNeighborX="-1364" custLinFactNeighborY="-21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795E-6FF2-4A9F-B69E-EC00599AB3A3}" type="pres">
      <dgm:prSet presAssocID="{50D06453-ED09-48B5-A99F-BA6B312E7CA7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CAD66-1F6D-4100-A81D-7CDFB43D97DC}" type="pres">
      <dgm:prSet presAssocID="{60792C7D-4D51-424B-90DF-3F9FC3947E6D}" presName="sp" presStyleCnt="0"/>
      <dgm:spPr/>
    </dgm:pt>
    <dgm:pt modelId="{6C221540-BE1C-4DF1-B066-6E9D1008F93C}" type="pres">
      <dgm:prSet presAssocID="{548E63F2-41ED-44BF-8C2F-A6E207CACC41}" presName="linNode" presStyleCnt="0"/>
      <dgm:spPr/>
    </dgm:pt>
    <dgm:pt modelId="{E8C2FE69-61F1-4FC5-94ED-96E073063DE7}" type="pres">
      <dgm:prSet presAssocID="{548E63F2-41ED-44BF-8C2F-A6E207CACC41}" presName="parentText" presStyleLbl="node1" presStyleIdx="1" presStyleCnt="3" custScaleX="997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39FE77-8748-4B3B-9A15-C65E45BECCE5}" type="pres">
      <dgm:prSet presAssocID="{548E63F2-41ED-44BF-8C2F-A6E207CACC41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11F6AC-742A-4346-A9D0-CD05D94948E2}" type="pres">
      <dgm:prSet presAssocID="{2306C89F-200E-4CC6-BAB5-C7C8B3A815A6}" presName="sp" presStyleCnt="0"/>
      <dgm:spPr/>
    </dgm:pt>
    <dgm:pt modelId="{C10AB153-CBA6-46B3-9456-4410320E481C}" type="pres">
      <dgm:prSet presAssocID="{3E44966E-2A71-4DB5-8AF7-562A881C3CEA}" presName="linNode" presStyleCnt="0"/>
      <dgm:spPr/>
    </dgm:pt>
    <dgm:pt modelId="{2998D2F5-9F33-4386-90BB-6F973757933F}" type="pres">
      <dgm:prSet presAssocID="{3E44966E-2A71-4DB5-8AF7-562A881C3CEA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54D295-69F8-4046-974B-F7B362F86870}" type="pres">
      <dgm:prSet presAssocID="{3E44966E-2A71-4DB5-8AF7-562A881C3CEA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1D220B-68B9-4A6C-B03D-4DEC7C6B2481}" srcId="{75913EED-03A6-45CB-8177-DA7E41B33AEB}" destId="{548E63F2-41ED-44BF-8C2F-A6E207CACC41}" srcOrd="1" destOrd="0" parTransId="{8BBDFBE7-DB8C-41B5-AD12-34E57D2B820A}" sibTransId="{2306C89F-200E-4CC6-BAB5-C7C8B3A815A6}"/>
    <dgm:cxn modelId="{97CABC6E-A18D-4E57-A24E-9B89525AA893}" srcId="{50D06453-ED09-48B5-A99F-BA6B312E7CA7}" destId="{950A1F4D-AC79-464F-8DDE-47FAD6BAF1E9}" srcOrd="0" destOrd="0" parTransId="{83E2E583-EE04-4B21-AD9F-63872B648A2A}" sibTransId="{9A5CBDFC-B98D-48F3-A7BF-2C0225B201A3}"/>
    <dgm:cxn modelId="{14AC1DEC-A6BC-49CD-B7A3-1ADB8DF9482E}" type="presOf" srcId="{50D06453-ED09-48B5-A99F-BA6B312E7CA7}" destId="{0E2D7211-F893-4DB4-8B22-6803C6853394}" srcOrd="0" destOrd="0" presId="urn:microsoft.com/office/officeart/2005/8/layout/vList5"/>
    <dgm:cxn modelId="{8A7B63D5-84F9-4834-A6F4-395A31AD05F1}" type="presOf" srcId="{548E63F2-41ED-44BF-8C2F-A6E207CACC41}" destId="{E8C2FE69-61F1-4FC5-94ED-96E073063DE7}" srcOrd="0" destOrd="0" presId="urn:microsoft.com/office/officeart/2005/8/layout/vList5"/>
    <dgm:cxn modelId="{A1B59239-EE9D-4D96-905D-830C4D6DCB43}" type="presOf" srcId="{75913EED-03A6-45CB-8177-DA7E41B33AEB}" destId="{0C66B197-774C-4B68-AA83-41C901EC44F6}" srcOrd="0" destOrd="0" presId="urn:microsoft.com/office/officeart/2005/8/layout/vList5"/>
    <dgm:cxn modelId="{A8ABA8EA-EC36-48DB-9DC5-1CDEA4AB6EBA}" type="presOf" srcId="{950A1F4D-AC79-464F-8DDE-47FAD6BAF1E9}" destId="{5648795E-6FF2-4A9F-B69E-EC00599AB3A3}" srcOrd="0" destOrd="0" presId="urn:microsoft.com/office/officeart/2005/8/layout/vList5"/>
    <dgm:cxn modelId="{D497C418-1E66-411E-8994-7274CB5FD562}" type="presOf" srcId="{91994557-FD69-45AE-BC70-FC2FD43931EE}" destId="{D654D295-69F8-4046-974B-F7B362F86870}" srcOrd="0" destOrd="1" presId="urn:microsoft.com/office/officeart/2005/8/layout/vList5"/>
    <dgm:cxn modelId="{3A167EB8-2B4F-4A3A-A5F4-400290EDDF05}" srcId="{75913EED-03A6-45CB-8177-DA7E41B33AEB}" destId="{50D06453-ED09-48B5-A99F-BA6B312E7CA7}" srcOrd="0" destOrd="0" parTransId="{BD048429-9CB6-4274-B55A-A6FC07BEC7B7}" sibTransId="{60792C7D-4D51-424B-90DF-3F9FC3947E6D}"/>
    <dgm:cxn modelId="{7CFA6053-EA40-45B3-8CBC-12E01DDCA97C}" srcId="{548E63F2-41ED-44BF-8C2F-A6E207CACC41}" destId="{4C759BD5-BF9A-4879-BA6C-5FC517D911D2}" srcOrd="1" destOrd="0" parTransId="{A19D102A-DE70-492E-9981-4D1D067EB7D9}" sibTransId="{0D9EE388-6E2F-49C8-89ED-6AD6E0F928AC}"/>
    <dgm:cxn modelId="{B856C885-A1B8-42C9-ACB8-3B1B2825436A}" type="presOf" srcId="{4C759BD5-BF9A-4879-BA6C-5FC517D911D2}" destId="{6839FE77-8748-4B3B-9A15-C65E45BECCE5}" srcOrd="0" destOrd="1" presId="urn:microsoft.com/office/officeart/2005/8/layout/vList5"/>
    <dgm:cxn modelId="{8BCF3F2E-4D67-4A0E-8832-B40087B28969}" srcId="{75913EED-03A6-45CB-8177-DA7E41B33AEB}" destId="{3E44966E-2A71-4DB5-8AF7-562A881C3CEA}" srcOrd="2" destOrd="0" parTransId="{64FB18F3-4A4E-4554-9A29-E03CE452E335}" sibTransId="{75B2015A-2FB8-4FE9-B84A-7C1A9A941274}"/>
    <dgm:cxn modelId="{AC10B2FB-B245-483C-927F-A477245FA84B}" srcId="{548E63F2-41ED-44BF-8C2F-A6E207CACC41}" destId="{E01C3D7D-BF65-4325-9225-F0F565B508FD}" srcOrd="0" destOrd="0" parTransId="{39BB3A32-F422-4E0C-8500-6C390FD195AD}" sibTransId="{D8096170-0547-4496-A883-D64DC4A25CD8}"/>
    <dgm:cxn modelId="{28E270E3-5B33-4D81-8E27-72E523C45E93}" srcId="{50D06453-ED09-48B5-A99F-BA6B312E7CA7}" destId="{9E73A4AE-C415-4907-AED4-9AA1BEF54F39}" srcOrd="1" destOrd="0" parTransId="{E10750B3-2087-48D2-A206-9E47EE587145}" sibTransId="{08728DCC-760D-4CD4-A686-76AF269438AE}"/>
    <dgm:cxn modelId="{7FC1FC28-25A5-4C48-A6C3-17E897A74521}" type="presOf" srcId="{5EA010B3-AF2F-4013-A673-553802B42517}" destId="{D654D295-69F8-4046-974B-F7B362F86870}" srcOrd="0" destOrd="0" presId="urn:microsoft.com/office/officeart/2005/8/layout/vList5"/>
    <dgm:cxn modelId="{D6903488-5927-48D6-A3A9-40A6636AB510}" type="presOf" srcId="{3E44966E-2A71-4DB5-8AF7-562A881C3CEA}" destId="{2998D2F5-9F33-4386-90BB-6F973757933F}" srcOrd="0" destOrd="0" presId="urn:microsoft.com/office/officeart/2005/8/layout/vList5"/>
    <dgm:cxn modelId="{D7310D09-BC89-4B5D-AC36-21D61B24F72F}" type="presOf" srcId="{E01C3D7D-BF65-4325-9225-F0F565B508FD}" destId="{6839FE77-8748-4B3B-9A15-C65E45BECCE5}" srcOrd="0" destOrd="0" presId="urn:microsoft.com/office/officeart/2005/8/layout/vList5"/>
    <dgm:cxn modelId="{2D98D96E-A3C3-4A50-A86D-23BEA9DF552E}" srcId="{3E44966E-2A71-4DB5-8AF7-562A881C3CEA}" destId="{5EA010B3-AF2F-4013-A673-553802B42517}" srcOrd="0" destOrd="0" parTransId="{467E587D-7B7B-4863-A261-5BBD99D4E887}" sibTransId="{AE9FBE1D-0C7D-4F09-94D5-269919799AA9}"/>
    <dgm:cxn modelId="{CE1E365B-6E05-4ED3-B7CF-EACABE3F9C5F}" srcId="{3E44966E-2A71-4DB5-8AF7-562A881C3CEA}" destId="{91994557-FD69-45AE-BC70-FC2FD43931EE}" srcOrd="1" destOrd="0" parTransId="{BECA32C4-4EA9-4EDC-A9AC-AE1DF37D2C27}" sibTransId="{8895A518-81F9-4979-AC68-BD5C3517D1D5}"/>
    <dgm:cxn modelId="{E6A488A6-1620-4C21-BBE3-2015FB24F900}" type="presOf" srcId="{9E73A4AE-C415-4907-AED4-9AA1BEF54F39}" destId="{5648795E-6FF2-4A9F-B69E-EC00599AB3A3}" srcOrd="0" destOrd="1" presId="urn:microsoft.com/office/officeart/2005/8/layout/vList5"/>
    <dgm:cxn modelId="{C2B204F8-A75F-4E55-954F-51C1999F33CC}" type="presParOf" srcId="{0C66B197-774C-4B68-AA83-41C901EC44F6}" destId="{EF727343-85F0-44A8-84C0-BA85A831A9E0}" srcOrd="0" destOrd="0" presId="urn:microsoft.com/office/officeart/2005/8/layout/vList5"/>
    <dgm:cxn modelId="{1F0A1D74-574D-4C0C-BCC0-A512AC169EEF}" type="presParOf" srcId="{EF727343-85F0-44A8-84C0-BA85A831A9E0}" destId="{0E2D7211-F893-4DB4-8B22-6803C6853394}" srcOrd="0" destOrd="0" presId="urn:microsoft.com/office/officeart/2005/8/layout/vList5"/>
    <dgm:cxn modelId="{B55B5119-AFD6-4BC9-AF1D-16D7A5DDA70F}" type="presParOf" srcId="{EF727343-85F0-44A8-84C0-BA85A831A9E0}" destId="{5648795E-6FF2-4A9F-B69E-EC00599AB3A3}" srcOrd="1" destOrd="0" presId="urn:microsoft.com/office/officeart/2005/8/layout/vList5"/>
    <dgm:cxn modelId="{9F2F1AFF-841D-4835-87A9-5DB4B3EB1F0B}" type="presParOf" srcId="{0C66B197-774C-4B68-AA83-41C901EC44F6}" destId="{CD7CAD66-1F6D-4100-A81D-7CDFB43D97DC}" srcOrd="1" destOrd="0" presId="urn:microsoft.com/office/officeart/2005/8/layout/vList5"/>
    <dgm:cxn modelId="{71347CD1-C17D-4D10-BF92-5B888D59476A}" type="presParOf" srcId="{0C66B197-774C-4B68-AA83-41C901EC44F6}" destId="{6C221540-BE1C-4DF1-B066-6E9D1008F93C}" srcOrd="2" destOrd="0" presId="urn:microsoft.com/office/officeart/2005/8/layout/vList5"/>
    <dgm:cxn modelId="{1878596A-6033-47A1-8787-40B5976261F7}" type="presParOf" srcId="{6C221540-BE1C-4DF1-B066-6E9D1008F93C}" destId="{E8C2FE69-61F1-4FC5-94ED-96E073063DE7}" srcOrd="0" destOrd="0" presId="urn:microsoft.com/office/officeart/2005/8/layout/vList5"/>
    <dgm:cxn modelId="{C5536805-5D0C-4476-AA3D-31C4BCD818F3}" type="presParOf" srcId="{6C221540-BE1C-4DF1-B066-6E9D1008F93C}" destId="{6839FE77-8748-4B3B-9A15-C65E45BECCE5}" srcOrd="1" destOrd="0" presId="urn:microsoft.com/office/officeart/2005/8/layout/vList5"/>
    <dgm:cxn modelId="{5B0A6D75-908F-402E-AB9F-8010DDCBFD34}" type="presParOf" srcId="{0C66B197-774C-4B68-AA83-41C901EC44F6}" destId="{2511F6AC-742A-4346-A9D0-CD05D94948E2}" srcOrd="3" destOrd="0" presId="urn:microsoft.com/office/officeart/2005/8/layout/vList5"/>
    <dgm:cxn modelId="{0940CE4A-5B4A-44B3-9930-9A91B9F83F01}" type="presParOf" srcId="{0C66B197-774C-4B68-AA83-41C901EC44F6}" destId="{C10AB153-CBA6-46B3-9456-4410320E481C}" srcOrd="4" destOrd="0" presId="urn:microsoft.com/office/officeart/2005/8/layout/vList5"/>
    <dgm:cxn modelId="{A6F896A4-1BC1-4544-9954-EDBD3E3D3BE7}" type="presParOf" srcId="{C10AB153-CBA6-46B3-9456-4410320E481C}" destId="{2998D2F5-9F33-4386-90BB-6F973757933F}" srcOrd="0" destOrd="0" presId="urn:microsoft.com/office/officeart/2005/8/layout/vList5"/>
    <dgm:cxn modelId="{DC8066B9-1D35-450F-A8EA-275685D93441}" type="presParOf" srcId="{C10AB153-CBA6-46B3-9456-4410320E481C}" destId="{D654D295-69F8-4046-974B-F7B362F8687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46A74B-C29C-46A2-BF7A-740612C6AB47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E91716DB-FCBA-4EAF-956A-17FA875773E9}">
      <dgm:prSet phldrT="[Текст]"/>
      <dgm:spPr/>
      <dgm:t>
        <a:bodyPr/>
        <a:lstStyle/>
        <a:p>
          <a:r>
            <a:rPr lang="uk-UA" dirty="0" smtClean="0">
              <a:solidFill>
                <a:schemeClr val="tx1">
                  <a:lumMod val="50000"/>
                </a:schemeClr>
              </a:solidFill>
            </a:rPr>
            <a:t>Організація</a:t>
          </a:r>
          <a:r>
            <a:rPr lang="uk-UA" baseline="0" dirty="0" smtClean="0">
              <a:solidFill>
                <a:schemeClr val="tx1">
                  <a:lumMod val="50000"/>
                </a:schemeClr>
              </a:solidFill>
            </a:rPr>
            <a:t> роботи педагогічних працівників над персональними сайтами,</a:t>
          </a:r>
          <a:r>
            <a:rPr lang="uk-UA" baseline="0" dirty="0" err="1" smtClean="0">
              <a:solidFill>
                <a:schemeClr val="tx1">
                  <a:lumMod val="50000"/>
                </a:schemeClr>
              </a:solidFill>
            </a:rPr>
            <a:t>блогами</a:t>
          </a:r>
          <a:endParaRPr lang="uk-UA" dirty="0">
            <a:solidFill>
              <a:schemeClr val="tx1">
                <a:lumMod val="50000"/>
              </a:schemeClr>
            </a:solidFill>
          </a:endParaRPr>
        </a:p>
      </dgm:t>
    </dgm:pt>
    <dgm:pt modelId="{846A032A-18A8-46CF-B0F5-6D6076A318B1}" type="parTrans" cxnId="{303850B6-8F88-4005-B36F-FCE5CB892280}">
      <dgm:prSet/>
      <dgm:spPr/>
      <dgm:t>
        <a:bodyPr/>
        <a:lstStyle/>
        <a:p>
          <a:endParaRPr lang="uk-UA"/>
        </a:p>
      </dgm:t>
    </dgm:pt>
    <dgm:pt modelId="{1D1B5DC6-01E9-4A9E-B472-90758B0B6445}" type="sibTrans" cxnId="{303850B6-8F88-4005-B36F-FCE5CB892280}">
      <dgm:prSet/>
      <dgm:spPr/>
      <dgm:t>
        <a:bodyPr/>
        <a:lstStyle/>
        <a:p>
          <a:endParaRPr lang="uk-UA"/>
        </a:p>
      </dgm:t>
    </dgm:pt>
    <dgm:pt modelId="{F36B551D-86B7-4405-8E8F-40014D9AE08D}">
      <dgm:prSet phldrT="[Текст]"/>
      <dgm:spPr/>
      <dgm:t>
        <a:bodyPr/>
        <a:lstStyle/>
        <a:p>
          <a:r>
            <a:rPr lang="uk-UA" dirty="0" smtClean="0">
              <a:solidFill>
                <a:srgbClr val="003300"/>
              </a:solidFill>
            </a:rPr>
            <a:t>Поповнення  бази даних про сучасні виробничі технології з професій,за якими здійснюється підготовка </a:t>
          </a:r>
          <a:endParaRPr lang="uk-UA" dirty="0">
            <a:solidFill>
              <a:schemeClr val="accent6">
                <a:lumMod val="50000"/>
              </a:schemeClr>
            </a:solidFill>
          </a:endParaRPr>
        </a:p>
      </dgm:t>
    </dgm:pt>
    <dgm:pt modelId="{0152220E-227A-4E08-85C1-4D20884113EF}" type="parTrans" cxnId="{4A36B55B-6EA1-4F07-8033-57675B0A4AE0}">
      <dgm:prSet/>
      <dgm:spPr/>
      <dgm:t>
        <a:bodyPr/>
        <a:lstStyle/>
        <a:p>
          <a:endParaRPr lang="uk-UA"/>
        </a:p>
      </dgm:t>
    </dgm:pt>
    <dgm:pt modelId="{E8AA4FC8-7524-4848-BFA4-1A7BF3EE73D9}" type="sibTrans" cxnId="{4A36B55B-6EA1-4F07-8033-57675B0A4AE0}">
      <dgm:prSet/>
      <dgm:spPr/>
      <dgm:t>
        <a:bodyPr/>
        <a:lstStyle/>
        <a:p>
          <a:endParaRPr lang="uk-UA"/>
        </a:p>
      </dgm:t>
    </dgm:pt>
    <dgm:pt modelId="{8CF1A372-D7F8-410A-930C-D43D28B8F852}">
      <dgm:prSet phldrT="[Текст]"/>
      <dgm:spPr/>
      <dgm:t>
        <a:bodyPr/>
        <a:lstStyle/>
        <a:p>
          <a:r>
            <a:rPr lang="uk-UA" dirty="0" smtClean="0">
              <a:solidFill>
                <a:srgbClr val="003300"/>
              </a:solidFill>
            </a:rPr>
            <a:t>Оновлення змісту освіти шляхом упровадження новітніх технологій навчання і виховання</a:t>
          </a:r>
          <a:endParaRPr lang="uk-UA" dirty="0">
            <a:solidFill>
              <a:srgbClr val="003300"/>
            </a:solidFill>
          </a:endParaRPr>
        </a:p>
      </dgm:t>
    </dgm:pt>
    <dgm:pt modelId="{FB22AC43-9174-4A22-AE8B-C7D891F8F311}" type="parTrans" cxnId="{C890BD2F-148F-4CB8-8866-DC175C2A8597}">
      <dgm:prSet/>
      <dgm:spPr/>
      <dgm:t>
        <a:bodyPr/>
        <a:lstStyle/>
        <a:p>
          <a:endParaRPr lang="uk-UA"/>
        </a:p>
      </dgm:t>
    </dgm:pt>
    <dgm:pt modelId="{EFB570F0-B904-46EB-A656-B49F1B70CB49}" type="sibTrans" cxnId="{C890BD2F-148F-4CB8-8866-DC175C2A8597}">
      <dgm:prSet/>
      <dgm:spPr/>
      <dgm:t>
        <a:bodyPr/>
        <a:lstStyle/>
        <a:p>
          <a:endParaRPr lang="uk-UA"/>
        </a:p>
      </dgm:t>
    </dgm:pt>
    <dgm:pt modelId="{B858D4ED-3141-44AC-B266-9AA46F18E459}" type="pres">
      <dgm:prSet presAssocID="{CF46A74B-C29C-46A2-BF7A-740612C6AB4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FB4C12-A199-4101-A6EC-73DD6CDD3183}" type="pres">
      <dgm:prSet presAssocID="{CF46A74B-C29C-46A2-BF7A-740612C6AB47}" presName="dummyMaxCanvas" presStyleCnt="0">
        <dgm:presLayoutVars/>
      </dgm:prSet>
      <dgm:spPr/>
    </dgm:pt>
    <dgm:pt modelId="{A1FBD0C0-F97F-4E6E-ABA7-224B288E3223}" type="pres">
      <dgm:prSet presAssocID="{CF46A74B-C29C-46A2-BF7A-740612C6AB47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53B3CE-62A2-4340-A22B-C4236E37B263}" type="pres">
      <dgm:prSet presAssocID="{CF46A74B-C29C-46A2-BF7A-740612C6AB47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3EF02A-2E61-4A26-878E-65D6F43A8EBB}" type="pres">
      <dgm:prSet presAssocID="{CF46A74B-C29C-46A2-BF7A-740612C6AB47}" presName="ThreeNodes_3" presStyleLbl="node1" presStyleIdx="2" presStyleCnt="3" custLinFactNeighborX="767" custLinFactNeighborY="-10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FF649E-D27A-4348-972E-63493F8B5515}" type="pres">
      <dgm:prSet presAssocID="{CF46A74B-C29C-46A2-BF7A-740612C6AB47}" presName="ThreeConn_1-2" presStyleLbl="fgAccFollowNode1" presStyleIdx="0" presStyleCnt="2" custLinFactNeighborX="932" custLinFactNeighborY="-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D2F4B2-CF88-4574-A56F-48B7A9A2D780}" type="pres">
      <dgm:prSet presAssocID="{CF46A74B-C29C-46A2-BF7A-740612C6AB4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6B555-1197-4124-A33A-130B56B0BF5A}" type="pres">
      <dgm:prSet presAssocID="{CF46A74B-C29C-46A2-BF7A-740612C6AB4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5F991FA-51FF-432C-89AE-9C1A8D017A7D}" type="pres">
      <dgm:prSet presAssocID="{CF46A74B-C29C-46A2-BF7A-740612C6AB4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80AF646-1088-45C7-9A63-3CC77726A11B}" type="pres">
      <dgm:prSet presAssocID="{CF46A74B-C29C-46A2-BF7A-740612C6AB4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C5E4B82-3780-4AD0-A4D3-2CB9134B7C2C}" type="presOf" srcId="{E91716DB-FCBA-4EAF-956A-17FA875773E9}" destId="{A1FBD0C0-F97F-4E6E-ABA7-224B288E3223}" srcOrd="0" destOrd="0" presId="urn:microsoft.com/office/officeart/2005/8/layout/vProcess5"/>
    <dgm:cxn modelId="{F07A2278-A2C9-40EC-982C-97F5B6528995}" type="presOf" srcId="{8CF1A372-D7F8-410A-930C-D43D28B8F852}" destId="{743EF02A-2E61-4A26-878E-65D6F43A8EBB}" srcOrd="0" destOrd="0" presId="urn:microsoft.com/office/officeart/2005/8/layout/vProcess5"/>
    <dgm:cxn modelId="{21712A6E-4B87-4A08-805C-4D254E8B53F9}" type="presOf" srcId="{CF46A74B-C29C-46A2-BF7A-740612C6AB47}" destId="{B858D4ED-3141-44AC-B266-9AA46F18E459}" srcOrd="0" destOrd="0" presId="urn:microsoft.com/office/officeart/2005/8/layout/vProcess5"/>
    <dgm:cxn modelId="{5725DB77-F2FF-4E89-849E-A706CDE3AF85}" type="presOf" srcId="{F36B551D-86B7-4405-8E8F-40014D9AE08D}" destId="{4353B3CE-62A2-4340-A22B-C4236E37B263}" srcOrd="0" destOrd="0" presId="urn:microsoft.com/office/officeart/2005/8/layout/vProcess5"/>
    <dgm:cxn modelId="{6CE2396F-9B1C-42AE-AFD0-B64FE27544B5}" type="presOf" srcId="{E8AA4FC8-7524-4848-BFA4-1A7BF3EE73D9}" destId="{9ED2F4B2-CF88-4574-A56F-48B7A9A2D780}" srcOrd="0" destOrd="0" presId="urn:microsoft.com/office/officeart/2005/8/layout/vProcess5"/>
    <dgm:cxn modelId="{781A5BAF-BAE4-4D75-A617-CBFF00928A0F}" type="presOf" srcId="{E91716DB-FCBA-4EAF-956A-17FA875773E9}" destId="{FC46B555-1197-4124-A33A-130B56B0BF5A}" srcOrd="1" destOrd="0" presId="urn:microsoft.com/office/officeart/2005/8/layout/vProcess5"/>
    <dgm:cxn modelId="{4A36B55B-6EA1-4F07-8033-57675B0A4AE0}" srcId="{CF46A74B-C29C-46A2-BF7A-740612C6AB47}" destId="{F36B551D-86B7-4405-8E8F-40014D9AE08D}" srcOrd="1" destOrd="0" parTransId="{0152220E-227A-4E08-85C1-4D20884113EF}" sibTransId="{E8AA4FC8-7524-4848-BFA4-1A7BF3EE73D9}"/>
    <dgm:cxn modelId="{303850B6-8F88-4005-B36F-FCE5CB892280}" srcId="{CF46A74B-C29C-46A2-BF7A-740612C6AB47}" destId="{E91716DB-FCBA-4EAF-956A-17FA875773E9}" srcOrd="0" destOrd="0" parTransId="{846A032A-18A8-46CF-B0F5-6D6076A318B1}" sibTransId="{1D1B5DC6-01E9-4A9E-B472-90758B0B6445}"/>
    <dgm:cxn modelId="{61FA0604-5EDE-42EF-9180-CBF06AD69118}" type="presOf" srcId="{F36B551D-86B7-4405-8E8F-40014D9AE08D}" destId="{25F991FA-51FF-432C-89AE-9C1A8D017A7D}" srcOrd="1" destOrd="0" presId="urn:microsoft.com/office/officeart/2005/8/layout/vProcess5"/>
    <dgm:cxn modelId="{C890BD2F-148F-4CB8-8866-DC175C2A8597}" srcId="{CF46A74B-C29C-46A2-BF7A-740612C6AB47}" destId="{8CF1A372-D7F8-410A-930C-D43D28B8F852}" srcOrd="2" destOrd="0" parTransId="{FB22AC43-9174-4A22-AE8B-C7D891F8F311}" sibTransId="{EFB570F0-B904-46EB-A656-B49F1B70CB49}"/>
    <dgm:cxn modelId="{0DF0DD88-37FF-4EA7-A333-42610AAC85CA}" type="presOf" srcId="{8CF1A372-D7F8-410A-930C-D43D28B8F852}" destId="{580AF646-1088-45C7-9A63-3CC77726A11B}" srcOrd="1" destOrd="0" presId="urn:microsoft.com/office/officeart/2005/8/layout/vProcess5"/>
    <dgm:cxn modelId="{CF2841CB-F159-44E5-9400-00CD1B47DEAF}" type="presOf" srcId="{1D1B5DC6-01E9-4A9E-B472-90758B0B6445}" destId="{05FF649E-D27A-4348-972E-63493F8B5515}" srcOrd="0" destOrd="0" presId="urn:microsoft.com/office/officeart/2005/8/layout/vProcess5"/>
    <dgm:cxn modelId="{30E30AEB-9560-403B-922C-E0DEE77EA7E2}" type="presParOf" srcId="{B858D4ED-3141-44AC-B266-9AA46F18E459}" destId="{AAFB4C12-A199-4101-A6EC-73DD6CDD3183}" srcOrd="0" destOrd="0" presId="urn:microsoft.com/office/officeart/2005/8/layout/vProcess5"/>
    <dgm:cxn modelId="{5C9D6025-E6B9-41F5-885D-F0D5E66EADDE}" type="presParOf" srcId="{B858D4ED-3141-44AC-B266-9AA46F18E459}" destId="{A1FBD0C0-F97F-4E6E-ABA7-224B288E3223}" srcOrd="1" destOrd="0" presId="urn:microsoft.com/office/officeart/2005/8/layout/vProcess5"/>
    <dgm:cxn modelId="{80BBF80F-7D23-40CB-8320-004A79337ECC}" type="presParOf" srcId="{B858D4ED-3141-44AC-B266-9AA46F18E459}" destId="{4353B3CE-62A2-4340-A22B-C4236E37B263}" srcOrd="2" destOrd="0" presId="urn:microsoft.com/office/officeart/2005/8/layout/vProcess5"/>
    <dgm:cxn modelId="{539406C5-D6E5-4727-A20E-8653BE3B240A}" type="presParOf" srcId="{B858D4ED-3141-44AC-B266-9AA46F18E459}" destId="{743EF02A-2E61-4A26-878E-65D6F43A8EBB}" srcOrd="3" destOrd="0" presId="urn:microsoft.com/office/officeart/2005/8/layout/vProcess5"/>
    <dgm:cxn modelId="{B34F62A7-9D13-4840-99A1-1ED6FA81CFEF}" type="presParOf" srcId="{B858D4ED-3141-44AC-B266-9AA46F18E459}" destId="{05FF649E-D27A-4348-972E-63493F8B5515}" srcOrd="4" destOrd="0" presId="urn:microsoft.com/office/officeart/2005/8/layout/vProcess5"/>
    <dgm:cxn modelId="{BA29E5F3-570B-4CB5-9329-6FEBDF129B9A}" type="presParOf" srcId="{B858D4ED-3141-44AC-B266-9AA46F18E459}" destId="{9ED2F4B2-CF88-4574-A56F-48B7A9A2D780}" srcOrd="5" destOrd="0" presId="urn:microsoft.com/office/officeart/2005/8/layout/vProcess5"/>
    <dgm:cxn modelId="{F2951970-76EC-4BF4-856D-E33A76D042A8}" type="presParOf" srcId="{B858D4ED-3141-44AC-B266-9AA46F18E459}" destId="{FC46B555-1197-4124-A33A-130B56B0BF5A}" srcOrd="6" destOrd="0" presId="urn:microsoft.com/office/officeart/2005/8/layout/vProcess5"/>
    <dgm:cxn modelId="{83430A23-8990-4E0A-A96D-BD943FAE6354}" type="presParOf" srcId="{B858D4ED-3141-44AC-B266-9AA46F18E459}" destId="{25F991FA-51FF-432C-89AE-9C1A8D017A7D}" srcOrd="7" destOrd="0" presId="urn:microsoft.com/office/officeart/2005/8/layout/vProcess5"/>
    <dgm:cxn modelId="{0FA5653C-43A6-4BE7-A25A-ABB942EDB90F}" type="presParOf" srcId="{B858D4ED-3141-44AC-B266-9AA46F18E459}" destId="{580AF646-1088-45C7-9A63-3CC77726A11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DDBD60-1E89-4034-861E-41960452D976}">
      <dsp:nvSpPr>
        <dsp:cNvPr id="0" name=""/>
        <dsp:cNvSpPr/>
      </dsp:nvSpPr>
      <dsp:spPr>
        <a:xfrm>
          <a:off x="1870" y="0"/>
          <a:ext cx="1960753" cy="492125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Створення банку педагогічної               інформації                     (  паперовий і електронний варіанти)</a:t>
          </a:r>
          <a:endParaRPr lang="ru-RU" sz="1400" kern="1200" dirty="0"/>
        </a:p>
      </dsp:txBody>
      <dsp:txXfrm>
        <a:off x="1870" y="1968500"/>
        <a:ext cx="1960753" cy="1968500"/>
      </dsp:txXfrm>
    </dsp:sp>
    <dsp:sp modelId="{2A8F210A-8B08-459C-94F9-80BA21EF3278}">
      <dsp:nvSpPr>
        <dsp:cNvPr id="0" name=""/>
        <dsp:cNvSpPr/>
      </dsp:nvSpPr>
      <dsp:spPr>
        <a:xfrm>
          <a:off x="162859" y="295275"/>
          <a:ext cx="1638776" cy="163877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ED257A-7F91-4092-8C07-8D9A4E67F6CC}">
      <dsp:nvSpPr>
        <dsp:cNvPr id="0" name=""/>
        <dsp:cNvSpPr/>
      </dsp:nvSpPr>
      <dsp:spPr>
        <a:xfrm>
          <a:off x="2021447" y="0"/>
          <a:ext cx="1960753" cy="492125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Проведення інструктивно-методичних нарад</a:t>
          </a:r>
          <a:endParaRPr lang="ru-RU" sz="1400" kern="1200" dirty="0"/>
        </a:p>
      </dsp:txBody>
      <dsp:txXfrm>
        <a:off x="2021447" y="1968500"/>
        <a:ext cx="1960753" cy="1968500"/>
      </dsp:txXfrm>
    </dsp:sp>
    <dsp:sp modelId="{39A16F44-AB29-4764-B00D-F45DD2103742}">
      <dsp:nvSpPr>
        <dsp:cNvPr id="0" name=""/>
        <dsp:cNvSpPr/>
      </dsp:nvSpPr>
      <dsp:spPr>
        <a:xfrm>
          <a:off x="2182436" y="295275"/>
          <a:ext cx="1638776" cy="163877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3CD04-B3DF-476F-8610-B0E296376B47}">
      <dsp:nvSpPr>
        <dsp:cNvPr id="0" name=""/>
        <dsp:cNvSpPr/>
      </dsp:nvSpPr>
      <dsp:spPr>
        <a:xfrm>
          <a:off x="4041023" y="0"/>
          <a:ext cx="1960753" cy="492125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Випуск методичних бюлетенів, вісників.</a:t>
          </a:r>
          <a:endParaRPr lang="ru-RU" sz="1400" kern="1200" dirty="0"/>
        </a:p>
      </dsp:txBody>
      <dsp:txXfrm>
        <a:off x="4041023" y="1968500"/>
        <a:ext cx="1960753" cy="1968500"/>
      </dsp:txXfrm>
    </dsp:sp>
    <dsp:sp modelId="{BEE5A92C-BAF5-4C0A-A296-0041AAE80999}">
      <dsp:nvSpPr>
        <dsp:cNvPr id="0" name=""/>
        <dsp:cNvSpPr/>
      </dsp:nvSpPr>
      <dsp:spPr>
        <a:xfrm>
          <a:off x="4202012" y="295275"/>
          <a:ext cx="1638776" cy="163877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64BA2-0E48-402D-9924-2B610A182517}">
      <dsp:nvSpPr>
        <dsp:cNvPr id="0" name=""/>
        <dsp:cNvSpPr/>
      </dsp:nvSpPr>
      <dsp:spPr>
        <a:xfrm>
          <a:off x="6060600" y="0"/>
          <a:ext cx="1960753" cy="492125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Надання інформації на сайт училища, в НМЦ ПТО, ЗМІ з різних напрямків діяльності училища</a:t>
          </a:r>
          <a:endParaRPr lang="ru-RU" sz="1300" kern="1200" dirty="0"/>
        </a:p>
      </dsp:txBody>
      <dsp:txXfrm>
        <a:off x="6060600" y="1968500"/>
        <a:ext cx="1960753" cy="1968500"/>
      </dsp:txXfrm>
    </dsp:sp>
    <dsp:sp modelId="{63F1AE79-0D16-4853-8BA3-CF3A15AEA5D0}">
      <dsp:nvSpPr>
        <dsp:cNvPr id="0" name=""/>
        <dsp:cNvSpPr/>
      </dsp:nvSpPr>
      <dsp:spPr>
        <a:xfrm>
          <a:off x="6194647" y="328066"/>
          <a:ext cx="1638776" cy="163877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AF87F9-E821-4218-BFE8-475959797794}">
      <dsp:nvSpPr>
        <dsp:cNvPr id="0" name=""/>
        <dsp:cNvSpPr/>
      </dsp:nvSpPr>
      <dsp:spPr>
        <a:xfrm>
          <a:off x="320928" y="3937000"/>
          <a:ext cx="7381367" cy="73818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5F192C-776A-432D-8E01-30CB1AF8DFC7}">
      <dsp:nvSpPr>
        <dsp:cNvPr id="0" name=""/>
        <dsp:cNvSpPr/>
      </dsp:nvSpPr>
      <dsp:spPr>
        <a:xfrm rot="10800000">
          <a:off x="1728180" y="144016"/>
          <a:ext cx="5649275" cy="1021604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70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Робота педагогічного колективу над реалізацією єдиної науково-методичної проблеми</a:t>
          </a:r>
          <a:endParaRPr lang="ru-RU" sz="1800" b="1" kern="1200" dirty="0"/>
        </a:p>
      </dsp:txBody>
      <dsp:txXfrm rot="10800000">
        <a:off x="1728180" y="144016"/>
        <a:ext cx="5649275" cy="1021604"/>
      </dsp:txXfrm>
    </dsp:sp>
    <dsp:sp modelId="{DEA1519A-6D32-4ED8-8091-B194898D3BD2}">
      <dsp:nvSpPr>
        <dsp:cNvPr id="0" name=""/>
        <dsp:cNvSpPr/>
      </dsp:nvSpPr>
      <dsp:spPr>
        <a:xfrm>
          <a:off x="288033" y="72007"/>
          <a:ext cx="1920351" cy="113318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847C81-FB98-47C8-9733-14BBB4509BF7}">
      <dsp:nvSpPr>
        <dsp:cNvPr id="0" name=""/>
        <dsp:cNvSpPr/>
      </dsp:nvSpPr>
      <dsp:spPr>
        <a:xfrm rot="10800000">
          <a:off x="2016229" y="1512169"/>
          <a:ext cx="5335444" cy="997866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70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Діяльність методичних комісій</a:t>
          </a:r>
          <a:endParaRPr lang="ru-RU" sz="1800" b="1" kern="1200" dirty="0"/>
        </a:p>
      </dsp:txBody>
      <dsp:txXfrm rot="10800000">
        <a:off x="2016229" y="1512169"/>
        <a:ext cx="5335444" cy="997866"/>
      </dsp:txXfrm>
    </dsp:sp>
    <dsp:sp modelId="{529041A5-4CF6-462B-86A5-77A66BF02D20}">
      <dsp:nvSpPr>
        <dsp:cNvPr id="0" name=""/>
        <dsp:cNvSpPr/>
      </dsp:nvSpPr>
      <dsp:spPr>
        <a:xfrm>
          <a:off x="360040" y="1368151"/>
          <a:ext cx="2142795" cy="118670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E37A26-63F6-43CE-82A8-FBFF923F9C12}">
      <dsp:nvSpPr>
        <dsp:cNvPr id="0" name=""/>
        <dsp:cNvSpPr/>
      </dsp:nvSpPr>
      <dsp:spPr>
        <a:xfrm rot="10800000">
          <a:off x="1944238" y="2736301"/>
          <a:ext cx="5335444" cy="1065110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70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Діяльність  творчої групи</a:t>
          </a:r>
          <a:endParaRPr lang="ru-RU" sz="1800" b="1" kern="1200" dirty="0"/>
        </a:p>
      </dsp:txBody>
      <dsp:txXfrm rot="10800000">
        <a:off x="1944238" y="2736301"/>
        <a:ext cx="5335444" cy="1065110"/>
      </dsp:txXfrm>
    </dsp:sp>
    <dsp:sp modelId="{E9DAED26-BF6F-489E-A2CD-832F5727DAA7}">
      <dsp:nvSpPr>
        <dsp:cNvPr id="0" name=""/>
        <dsp:cNvSpPr/>
      </dsp:nvSpPr>
      <dsp:spPr>
        <a:xfrm>
          <a:off x="360041" y="2592290"/>
          <a:ext cx="2165353" cy="141327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BB7F1-0B6B-43C0-AF00-99B88982C226}">
      <dsp:nvSpPr>
        <dsp:cNvPr id="0" name=""/>
        <dsp:cNvSpPr/>
      </dsp:nvSpPr>
      <dsp:spPr>
        <a:xfrm rot="10800000">
          <a:off x="2046452" y="4464495"/>
          <a:ext cx="5335444" cy="1158628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370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Діяльність Школи передового педагогічного досвіду</a:t>
          </a:r>
          <a:endParaRPr lang="ru-RU" sz="1800" b="1" kern="1200" dirty="0"/>
        </a:p>
      </dsp:txBody>
      <dsp:txXfrm rot="10800000">
        <a:off x="2046452" y="4464495"/>
        <a:ext cx="5335444" cy="1158628"/>
      </dsp:txXfrm>
    </dsp:sp>
    <dsp:sp modelId="{49D3AA6C-CD34-4E7F-8061-C6D3B90095A9}">
      <dsp:nvSpPr>
        <dsp:cNvPr id="0" name=""/>
        <dsp:cNvSpPr/>
      </dsp:nvSpPr>
      <dsp:spPr>
        <a:xfrm>
          <a:off x="432049" y="4176463"/>
          <a:ext cx="2041517" cy="142874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28EA01-916E-4A05-958E-5629B37E8032}">
      <dsp:nvSpPr>
        <dsp:cNvPr id="0" name=""/>
        <dsp:cNvSpPr/>
      </dsp:nvSpPr>
      <dsp:spPr>
        <a:xfrm>
          <a:off x="74612" y="0"/>
          <a:ext cx="7874000" cy="492125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47CC16-D6EA-4C92-9E53-5445A4C02FD1}">
      <dsp:nvSpPr>
        <dsp:cNvPr id="0" name=""/>
        <dsp:cNvSpPr/>
      </dsp:nvSpPr>
      <dsp:spPr>
        <a:xfrm>
          <a:off x="850201" y="3659441"/>
          <a:ext cx="181102" cy="18110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ADDD6E-D706-45AD-86AE-FABF4C42D54F}">
      <dsp:nvSpPr>
        <dsp:cNvPr id="0" name=""/>
        <dsp:cNvSpPr/>
      </dsp:nvSpPr>
      <dsp:spPr>
        <a:xfrm>
          <a:off x="534771" y="4000477"/>
          <a:ext cx="1843455" cy="67028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962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Семінарські заняття</a:t>
          </a:r>
          <a:endParaRPr lang="ru-RU" sz="1600" b="1" kern="1200" dirty="0"/>
        </a:p>
      </dsp:txBody>
      <dsp:txXfrm>
        <a:off x="534771" y="4000477"/>
        <a:ext cx="1843455" cy="670287"/>
      </dsp:txXfrm>
    </dsp:sp>
    <dsp:sp modelId="{F8FF8BF6-7CC4-4F1F-A9ED-A9C72696BDDC}">
      <dsp:nvSpPr>
        <dsp:cNvPr id="0" name=""/>
        <dsp:cNvSpPr/>
      </dsp:nvSpPr>
      <dsp:spPr>
        <a:xfrm>
          <a:off x="1830514" y="2717514"/>
          <a:ext cx="283464" cy="2834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44F53E-00DF-4B82-B2D0-EF72F195C8FA}">
      <dsp:nvSpPr>
        <dsp:cNvPr id="0" name=""/>
        <dsp:cNvSpPr/>
      </dsp:nvSpPr>
      <dsp:spPr>
        <a:xfrm>
          <a:off x="1972246" y="2859246"/>
          <a:ext cx="1307084" cy="206200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202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/>
            <a:t>Педагогічні консиліуми</a:t>
          </a:r>
          <a:endParaRPr lang="ru-RU" sz="1300" b="1" kern="1200" dirty="0"/>
        </a:p>
      </dsp:txBody>
      <dsp:txXfrm>
        <a:off x="1972246" y="2859246"/>
        <a:ext cx="1307084" cy="2062003"/>
      </dsp:txXfrm>
    </dsp:sp>
    <dsp:sp modelId="{3BE2F72C-DA23-475F-8667-94D423D0B762}">
      <dsp:nvSpPr>
        <dsp:cNvPr id="0" name=""/>
        <dsp:cNvSpPr/>
      </dsp:nvSpPr>
      <dsp:spPr>
        <a:xfrm>
          <a:off x="3090354" y="1966531"/>
          <a:ext cx="377952" cy="37795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6FD19F-2A07-46CD-B55A-8EAA6222E4FB}">
      <dsp:nvSpPr>
        <dsp:cNvPr id="0" name=""/>
        <dsp:cNvSpPr/>
      </dsp:nvSpPr>
      <dsp:spPr>
        <a:xfrm>
          <a:off x="3279330" y="2155507"/>
          <a:ext cx="1519682" cy="276574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0269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/>
            <a:t>Педагогічні читання</a:t>
          </a:r>
          <a:endParaRPr lang="ru-RU" sz="1300" b="1" kern="1200" dirty="0"/>
        </a:p>
      </dsp:txBody>
      <dsp:txXfrm>
        <a:off x="3279330" y="2155507"/>
        <a:ext cx="1519682" cy="2765742"/>
      </dsp:txXfrm>
    </dsp:sp>
    <dsp:sp modelId="{4C686AC4-08E6-4271-B96F-CDAA11C3CC54}">
      <dsp:nvSpPr>
        <dsp:cNvPr id="0" name=""/>
        <dsp:cNvSpPr/>
      </dsp:nvSpPr>
      <dsp:spPr>
        <a:xfrm>
          <a:off x="4554918" y="1379918"/>
          <a:ext cx="488188" cy="48818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6337F2-63EA-4F9D-9C43-F14187DDDFA3}">
      <dsp:nvSpPr>
        <dsp:cNvPr id="0" name=""/>
        <dsp:cNvSpPr/>
      </dsp:nvSpPr>
      <dsp:spPr>
        <a:xfrm>
          <a:off x="4799012" y="1624012"/>
          <a:ext cx="1574800" cy="329723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681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/>
            <a:t>Методичні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/>
            <a:t>тренінги</a:t>
          </a:r>
          <a:endParaRPr lang="ru-RU" sz="1300" b="1" kern="1200" dirty="0"/>
        </a:p>
      </dsp:txBody>
      <dsp:txXfrm>
        <a:off x="4799012" y="1624012"/>
        <a:ext cx="1574800" cy="3297237"/>
      </dsp:txXfrm>
    </dsp:sp>
    <dsp:sp modelId="{68DC3731-4831-49D5-BFE7-F1ECBE4E798C}">
      <dsp:nvSpPr>
        <dsp:cNvPr id="0" name=""/>
        <dsp:cNvSpPr/>
      </dsp:nvSpPr>
      <dsp:spPr>
        <a:xfrm>
          <a:off x="6062789" y="988186"/>
          <a:ext cx="622046" cy="6220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4597A7-8E78-4E50-ACDB-C03F4C921468}">
      <dsp:nvSpPr>
        <dsp:cNvPr id="0" name=""/>
        <dsp:cNvSpPr/>
      </dsp:nvSpPr>
      <dsp:spPr>
        <a:xfrm>
          <a:off x="6373812" y="1299209"/>
          <a:ext cx="1574800" cy="362204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609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/>
            <a:t>Наукові</a:t>
          </a:r>
          <a:r>
            <a:rPr lang="uk-UA" sz="1300" b="1" kern="1200" baseline="0" dirty="0" smtClean="0"/>
            <a:t> конференції</a:t>
          </a:r>
          <a:endParaRPr lang="ru-RU" sz="1300" b="1" kern="1200" dirty="0"/>
        </a:p>
      </dsp:txBody>
      <dsp:txXfrm>
        <a:off x="6373812" y="1299209"/>
        <a:ext cx="1574800" cy="362204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3C0B5CF-6D51-455C-83D0-D5C2CD89FD24}">
      <dsp:nvSpPr>
        <dsp:cNvPr id="0" name=""/>
        <dsp:cNvSpPr/>
      </dsp:nvSpPr>
      <dsp:spPr>
        <a:xfrm>
          <a:off x="0" y="144012"/>
          <a:ext cx="2712254" cy="1627352"/>
        </a:xfrm>
        <a:prstGeom prst="rect">
          <a:avLst/>
        </a:prstGeom>
        <a:solidFill>
          <a:schemeClr val="accent2">
            <a:lumMod val="75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Відкриті уроки </a:t>
          </a:r>
          <a:endParaRPr lang="ru-RU" sz="2100" kern="1200" dirty="0"/>
        </a:p>
      </dsp:txBody>
      <dsp:txXfrm>
        <a:off x="0" y="144012"/>
        <a:ext cx="2712254" cy="1627352"/>
      </dsp:txXfrm>
    </dsp:sp>
    <dsp:sp modelId="{7E48E40B-6179-4A43-B9B4-C3DA057E9BA2}">
      <dsp:nvSpPr>
        <dsp:cNvPr id="0" name=""/>
        <dsp:cNvSpPr/>
      </dsp:nvSpPr>
      <dsp:spPr>
        <a:xfrm>
          <a:off x="2808321" y="144012"/>
          <a:ext cx="2712254" cy="162735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Педагогічна діагностика</a:t>
          </a:r>
          <a:endParaRPr lang="ru-RU" sz="2100" kern="1200" dirty="0"/>
        </a:p>
      </dsp:txBody>
      <dsp:txXfrm>
        <a:off x="2808321" y="144012"/>
        <a:ext cx="2712254" cy="1627352"/>
      </dsp:txXfrm>
    </dsp:sp>
    <dsp:sp modelId="{36E8636F-2DD6-4418-9249-45D2DFB9FB4A}">
      <dsp:nvSpPr>
        <dsp:cNvPr id="0" name=""/>
        <dsp:cNvSpPr/>
      </dsp:nvSpPr>
      <dsp:spPr>
        <a:xfrm>
          <a:off x="1152137" y="1944217"/>
          <a:ext cx="2712254" cy="162735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Курсова перепідготовка</a:t>
          </a:r>
          <a:endParaRPr lang="ru-RU" sz="2100" kern="1200" dirty="0"/>
        </a:p>
      </dsp:txBody>
      <dsp:txXfrm>
        <a:off x="1152137" y="1944217"/>
        <a:ext cx="2712254" cy="1627352"/>
      </dsp:txXfrm>
    </dsp:sp>
    <dsp:sp modelId="{C8227923-06C9-4E67-A9BD-904ACA5ACEAF}">
      <dsp:nvSpPr>
        <dsp:cNvPr id="0" name=""/>
        <dsp:cNvSpPr/>
      </dsp:nvSpPr>
      <dsp:spPr>
        <a:xfrm>
          <a:off x="4464505" y="1944217"/>
          <a:ext cx="2712254" cy="162735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Школа педагога-початківця</a:t>
          </a:r>
          <a:endParaRPr lang="ru-RU" sz="2100" kern="1200" dirty="0"/>
        </a:p>
      </dsp:txBody>
      <dsp:txXfrm>
        <a:off x="4464505" y="1944217"/>
        <a:ext cx="2712254" cy="1627352"/>
      </dsp:txXfrm>
    </dsp:sp>
    <dsp:sp modelId="{E6C59A68-7890-4670-9C09-9B860CC2EF63}">
      <dsp:nvSpPr>
        <dsp:cNvPr id="0" name=""/>
        <dsp:cNvSpPr/>
      </dsp:nvSpPr>
      <dsp:spPr>
        <a:xfrm>
          <a:off x="2880331" y="3672411"/>
          <a:ext cx="2712254" cy="162735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0" kern="1200" dirty="0" smtClean="0"/>
            <a:t>Методичний супровід участі педагогів у обласних заходах</a:t>
          </a:r>
          <a:endParaRPr lang="ru-RU" sz="2100" b="0" kern="1200" dirty="0"/>
        </a:p>
      </dsp:txBody>
      <dsp:txXfrm>
        <a:off x="2880331" y="3672411"/>
        <a:ext cx="2712254" cy="1627352"/>
      </dsp:txXfrm>
    </dsp:sp>
    <dsp:sp modelId="{3297F9B8-A401-47A6-A97C-32357A07C3D9}">
      <dsp:nvSpPr>
        <dsp:cNvPr id="0" name=""/>
        <dsp:cNvSpPr/>
      </dsp:nvSpPr>
      <dsp:spPr>
        <a:xfrm>
          <a:off x="5640673" y="144017"/>
          <a:ext cx="2712254" cy="162735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Організація самоосвіти</a:t>
          </a:r>
          <a:endParaRPr lang="ru-RU" sz="2100" kern="1200" dirty="0"/>
        </a:p>
      </dsp:txBody>
      <dsp:txXfrm>
        <a:off x="5640673" y="144017"/>
        <a:ext cx="2712254" cy="162735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648795E-6FF2-4A9F-B69E-EC00599AB3A3}">
      <dsp:nvSpPr>
        <dsp:cNvPr id="0" name=""/>
        <dsp:cNvSpPr/>
      </dsp:nvSpPr>
      <dsp:spPr>
        <a:xfrm rot="5400000">
          <a:off x="4821413" y="-1772054"/>
          <a:ext cx="1268759" cy="513486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500" kern="1200" dirty="0" err="1" smtClean="0">
              <a:effectLst/>
              <a:latin typeface="+mj-lt"/>
              <a:ea typeface="Calibri"/>
              <a:cs typeface="Times New Roman"/>
            </a:rPr>
            <a:t>Беринда</a:t>
          </a:r>
          <a:r>
            <a:rPr lang="ru-RU" sz="1500" kern="1200" dirty="0" smtClean="0">
              <a:effectLst/>
              <a:latin typeface="+mj-lt"/>
              <a:ea typeface="Calibri"/>
              <a:cs typeface="Times New Roman"/>
            </a:rPr>
            <a:t> О.М.- </a:t>
          </a:r>
          <a:r>
            <a:rPr lang="ru-RU" sz="1500" kern="1200" dirty="0" err="1" smtClean="0">
              <a:effectLst/>
              <a:latin typeface="+mj-lt"/>
              <a:ea typeface="Calibri"/>
              <a:cs typeface="Times New Roman"/>
            </a:rPr>
            <a:t>фіналістка</a:t>
          </a:r>
          <a:r>
            <a:rPr lang="ru-RU" sz="1500" kern="1200" dirty="0" smtClean="0">
              <a:effectLst/>
              <a:latin typeface="+mj-lt"/>
              <a:ea typeface="Calibri"/>
              <a:cs typeface="Times New Roman"/>
            </a:rPr>
            <a:t>  конкурсу </a:t>
          </a:r>
          <a:r>
            <a:rPr lang="ru-RU" sz="1500" kern="1200" dirty="0" err="1" smtClean="0">
              <a:effectLst/>
              <a:latin typeface="+mj-lt"/>
              <a:ea typeface="Calibri"/>
              <a:cs typeface="Times New Roman"/>
            </a:rPr>
            <a:t>профмайстерності</a:t>
          </a:r>
          <a:r>
            <a:rPr lang="ru-RU" sz="1500" kern="1200" dirty="0" smtClean="0">
              <a:effectLst/>
              <a:latin typeface="+mj-lt"/>
              <a:ea typeface="Calibri"/>
              <a:cs typeface="Times New Roman"/>
            </a:rPr>
            <a:t> з </a:t>
          </a:r>
          <a:r>
            <a:rPr lang="ru-RU" sz="1500" kern="1200" dirty="0" err="1" smtClean="0">
              <a:effectLst/>
              <a:latin typeface="+mj-lt"/>
              <a:ea typeface="Calibri"/>
              <a:cs typeface="Times New Roman"/>
            </a:rPr>
            <a:t>професії</a:t>
          </a:r>
          <a:r>
            <a:rPr lang="ru-RU" sz="1500" kern="1200" dirty="0" smtClean="0">
              <a:effectLst/>
              <a:latin typeface="+mj-lt"/>
              <a:ea typeface="Calibri"/>
              <a:cs typeface="Times New Roman"/>
            </a:rPr>
            <a:t> «Кухар»</a:t>
          </a:r>
          <a:endParaRPr lang="ru-RU" sz="1500" kern="1200" dirty="0" smtClean="0">
            <a:latin typeface="+mj-lt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500" kern="1200" dirty="0" err="1" smtClean="0">
              <a:effectLst/>
              <a:latin typeface="+mj-lt"/>
              <a:ea typeface="Calibri"/>
              <a:cs typeface="Times New Roman"/>
            </a:rPr>
            <a:t>Івахненко</a:t>
          </a:r>
          <a:r>
            <a:rPr lang="ru-RU" sz="1500" kern="1200" dirty="0" smtClean="0">
              <a:effectLst/>
              <a:latin typeface="+mj-lt"/>
              <a:ea typeface="Calibri"/>
              <a:cs typeface="Times New Roman"/>
            </a:rPr>
            <a:t> О.В.- </a:t>
          </a:r>
          <a:r>
            <a:rPr lang="ru-RU" sz="1500" kern="1200" dirty="0" err="1" smtClean="0">
              <a:effectLst/>
              <a:latin typeface="+mj-lt"/>
              <a:ea typeface="Calibri"/>
              <a:cs typeface="Times New Roman"/>
            </a:rPr>
            <a:t>фіналістка</a:t>
          </a:r>
          <a:r>
            <a:rPr lang="ru-RU" sz="1500" kern="1200" dirty="0" smtClean="0">
              <a:effectLst/>
              <a:latin typeface="+mj-lt"/>
              <a:ea typeface="Calibri"/>
              <a:cs typeface="Times New Roman"/>
            </a:rPr>
            <a:t> конкурсу «</a:t>
          </a:r>
          <a:r>
            <a:rPr lang="ru-RU" sz="1500" kern="1200" dirty="0" err="1" smtClean="0">
              <a:effectLst/>
              <a:latin typeface="+mj-lt"/>
              <a:ea typeface="Calibri"/>
              <a:cs typeface="Times New Roman"/>
            </a:rPr>
            <a:t>Кращий</a:t>
          </a:r>
          <a:r>
            <a:rPr lang="ru-RU" sz="1500" kern="1200" dirty="0" smtClean="0">
              <a:effectLst/>
              <a:latin typeface="+mj-lt"/>
              <a:ea typeface="Calibri"/>
              <a:cs typeface="Times New Roman"/>
            </a:rPr>
            <a:t> </a:t>
          </a:r>
          <a:r>
            <a:rPr lang="ru-RU" sz="1500" kern="1200" dirty="0" err="1" smtClean="0">
              <a:effectLst/>
              <a:latin typeface="+mj-lt"/>
              <a:ea typeface="Calibri"/>
              <a:cs typeface="Times New Roman"/>
            </a:rPr>
            <a:t>вихователь</a:t>
          </a:r>
          <a:r>
            <a:rPr lang="ru-RU" sz="1500" kern="1200" dirty="0" smtClean="0">
              <a:effectLst/>
              <a:latin typeface="+mj-lt"/>
              <a:ea typeface="Calibri"/>
              <a:cs typeface="Times New Roman"/>
            </a:rPr>
            <a:t> </a:t>
          </a:r>
          <a:r>
            <a:rPr lang="ru-RU" sz="1500" kern="1200" dirty="0" err="1" smtClean="0">
              <a:effectLst/>
              <a:latin typeface="+mj-lt"/>
              <a:ea typeface="Calibri"/>
              <a:cs typeface="Times New Roman"/>
            </a:rPr>
            <a:t>гуртожитку</a:t>
          </a:r>
          <a:r>
            <a:rPr lang="ru-RU" sz="1500" kern="1200" dirty="0" smtClean="0">
              <a:effectLst/>
              <a:latin typeface="+mj-lt"/>
              <a:ea typeface="Calibri"/>
              <a:cs typeface="Times New Roman"/>
            </a:rPr>
            <a:t>  ПТНЗ»    </a:t>
          </a:r>
          <a:endParaRPr lang="ru-RU" sz="1500" kern="1200" dirty="0" smtClean="0">
            <a:latin typeface="+mj-lt"/>
          </a:endParaRPr>
        </a:p>
      </dsp:txBody>
      <dsp:txXfrm rot="5400000">
        <a:off x="4821413" y="-1772054"/>
        <a:ext cx="1268759" cy="5134864"/>
      </dsp:txXfrm>
    </dsp:sp>
    <dsp:sp modelId="{0E2D7211-F893-4DB4-8B22-6803C6853394}">
      <dsp:nvSpPr>
        <dsp:cNvPr id="0" name=""/>
        <dsp:cNvSpPr/>
      </dsp:nvSpPr>
      <dsp:spPr>
        <a:xfrm>
          <a:off x="0" y="0"/>
          <a:ext cx="2888361" cy="1585949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2012рік</a:t>
          </a:r>
          <a:endParaRPr lang="ru-RU" sz="2400" kern="1200" dirty="0"/>
        </a:p>
      </dsp:txBody>
      <dsp:txXfrm>
        <a:off x="0" y="0"/>
        <a:ext cx="2888361" cy="1585949"/>
      </dsp:txXfrm>
    </dsp:sp>
    <dsp:sp modelId="{6839FE77-8748-4B3B-9A15-C65E45BECCE5}">
      <dsp:nvSpPr>
        <dsp:cNvPr id="0" name=""/>
        <dsp:cNvSpPr/>
      </dsp:nvSpPr>
      <dsp:spPr>
        <a:xfrm rot="5400000">
          <a:off x="4813152" y="-106807"/>
          <a:ext cx="1268759" cy="513486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Крутикова С.Ф., голова МК- фіналістка конкурсу на кращу методичну комісію 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err="1" smtClean="0"/>
            <a:t>Чеплік</a:t>
          </a:r>
          <a:r>
            <a:rPr lang="uk-UA" sz="1400" kern="1200" dirty="0" smtClean="0"/>
            <a:t> О.М.- підготувала фіналіста конкурсу фахової майстерності серед учнів з професії «Кухар»(Ларюшина І.)</a:t>
          </a:r>
          <a:endParaRPr lang="ru-RU" sz="1400" kern="1200" dirty="0"/>
        </a:p>
      </dsp:txBody>
      <dsp:txXfrm rot="5400000">
        <a:off x="4813152" y="-106807"/>
        <a:ext cx="1268759" cy="5134864"/>
      </dsp:txXfrm>
    </dsp:sp>
    <dsp:sp modelId="{E8C2FE69-61F1-4FC5-94ED-96E073063DE7}">
      <dsp:nvSpPr>
        <dsp:cNvPr id="0" name=""/>
        <dsp:cNvSpPr/>
      </dsp:nvSpPr>
      <dsp:spPr>
        <a:xfrm>
          <a:off x="0" y="1667650"/>
          <a:ext cx="2880100" cy="1585949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2013 рік</a:t>
          </a:r>
          <a:endParaRPr lang="ru-RU" sz="2400" kern="1200" dirty="0"/>
        </a:p>
      </dsp:txBody>
      <dsp:txXfrm>
        <a:off x="0" y="1667650"/>
        <a:ext cx="2880100" cy="1585949"/>
      </dsp:txXfrm>
    </dsp:sp>
    <dsp:sp modelId="{D654D295-69F8-4046-974B-F7B362F86870}">
      <dsp:nvSpPr>
        <dsp:cNvPr id="0" name=""/>
        <dsp:cNvSpPr/>
      </dsp:nvSpPr>
      <dsp:spPr>
        <a:xfrm rot="5400000">
          <a:off x="4821413" y="1558440"/>
          <a:ext cx="1268759" cy="513486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err="1" smtClean="0"/>
            <a:t>Тунь</a:t>
          </a:r>
          <a:r>
            <a:rPr lang="uk-UA" sz="1500" kern="1200" dirty="0" smtClean="0"/>
            <a:t> А.А., викладач фізики-фіналістка конкурсу «Вчитель року»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kern="1200" dirty="0" err="1" smtClean="0"/>
            <a:t>Мединська</a:t>
          </a:r>
          <a:r>
            <a:rPr lang="uk-UA" sz="1500" kern="1200" dirty="0" smtClean="0"/>
            <a:t> Н.Л.- Подяка від НМЦ ПТО за якісну підготовку до огляду - конкурсу методичних кабінетів</a:t>
          </a:r>
          <a:endParaRPr lang="ru-RU" sz="1500" kern="1200" dirty="0"/>
        </a:p>
      </dsp:txBody>
      <dsp:txXfrm rot="5400000">
        <a:off x="4821413" y="1558440"/>
        <a:ext cx="1268759" cy="5134864"/>
      </dsp:txXfrm>
    </dsp:sp>
    <dsp:sp modelId="{2998D2F5-9F33-4386-90BB-6F973757933F}">
      <dsp:nvSpPr>
        <dsp:cNvPr id="0" name=""/>
        <dsp:cNvSpPr/>
      </dsp:nvSpPr>
      <dsp:spPr>
        <a:xfrm>
          <a:off x="0" y="3332897"/>
          <a:ext cx="2888361" cy="1585949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2014 рік</a:t>
          </a:r>
          <a:endParaRPr lang="ru-RU" sz="2400" kern="1200" dirty="0"/>
        </a:p>
      </dsp:txBody>
      <dsp:txXfrm>
        <a:off x="0" y="3332897"/>
        <a:ext cx="2888361" cy="158594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FBD0C0-F97F-4E6E-ABA7-224B288E3223}">
      <dsp:nvSpPr>
        <dsp:cNvPr id="0" name=""/>
        <dsp:cNvSpPr/>
      </dsp:nvSpPr>
      <dsp:spPr>
        <a:xfrm>
          <a:off x="0" y="0"/>
          <a:ext cx="7038782" cy="14257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chemeClr val="tx1">
                  <a:lumMod val="50000"/>
                </a:schemeClr>
              </a:solidFill>
            </a:rPr>
            <a:t>Організація</a:t>
          </a:r>
          <a:r>
            <a:rPr lang="uk-UA" sz="2100" kern="1200" baseline="0" dirty="0" smtClean="0">
              <a:solidFill>
                <a:schemeClr val="tx1">
                  <a:lumMod val="50000"/>
                </a:schemeClr>
              </a:solidFill>
            </a:rPr>
            <a:t> роботи педагогічних працівників над персональними сайтами,</a:t>
          </a:r>
          <a:r>
            <a:rPr lang="uk-UA" sz="2100" kern="1200" baseline="0" dirty="0" err="1" smtClean="0">
              <a:solidFill>
                <a:schemeClr val="tx1">
                  <a:lumMod val="50000"/>
                </a:schemeClr>
              </a:solidFill>
            </a:rPr>
            <a:t>блогами</a:t>
          </a:r>
          <a:endParaRPr lang="uk-UA" sz="21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0" y="0"/>
        <a:ext cx="5583795" cy="1425758"/>
      </dsp:txXfrm>
    </dsp:sp>
    <dsp:sp modelId="{4353B3CE-62A2-4340-A22B-C4236E37B263}">
      <dsp:nvSpPr>
        <dsp:cNvPr id="0" name=""/>
        <dsp:cNvSpPr/>
      </dsp:nvSpPr>
      <dsp:spPr>
        <a:xfrm>
          <a:off x="621068" y="1663384"/>
          <a:ext cx="7038782" cy="1425758"/>
        </a:xfrm>
        <a:prstGeom prst="roundRect">
          <a:avLst>
            <a:gd name="adj" fmla="val 10000"/>
          </a:avLst>
        </a:prstGeom>
        <a:solidFill>
          <a:schemeClr val="accent5">
            <a:hueOff val="-4386339"/>
            <a:satOff val="24771"/>
            <a:lumOff val="-2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rgbClr val="003300"/>
              </a:solidFill>
            </a:rPr>
            <a:t>Поповнення  бази даних про сучасні виробничі технології з професій,за якими здійснюється підготовка </a:t>
          </a:r>
          <a:endParaRPr lang="uk-UA" sz="21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621068" y="1663384"/>
        <a:ext cx="5490970" cy="1425758"/>
      </dsp:txXfrm>
    </dsp:sp>
    <dsp:sp modelId="{743EF02A-2E61-4A26-878E-65D6F43A8EBB}">
      <dsp:nvSpPr>
        <dsp:cNvPr id="0" name=""/>
        <dsp:cNvSpPr/>
      </dsp:nvSpPr>
      <dsp:spPr>
        <a:xfrm>
          <a:off x="1242137" y="3312369"/>
          <a:ext cx="7038782" cy="1425758"/>
        </a:xfrm>
        <a:prstGeom prst="roundRect">
          <a:avLst>
            <a:gd name="adj" fmla="val 10000"/>
          </a:avLst>
        </a:prstGeom>
        <a:solidFill>
          <a:schemeClr val="accent5">
            <a:hueOff val="-8772678"/>
            <a:satOff val="49542"/>
            <a:lumOff val="-4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rgbClr val="003300"/>
              </a:solidFill>
            </a:rPr>
            <a:t>Оновлення змісту освіти шляхом упровадження новітніх технологій навчання і виховання</a:t>
          </a:r>
          <a:endParaRPr lang="uk-UA" sz="2100" kern="1200" dirty="0">
            <a:solidFill>
              <a:srgbClr val="003300"/>
            </a:solidFill>
          </a:endParaRPr>
        </a:p>
      </dsp:txBody>
      <dsp:txXfrm>
        <a:off x="1242137" y="3312369"/>
        <a:ext cx="5490970" cy="1425758"/>
      </dsp:txXfrm>
    </dsp:sp>
    <dsp:sp modelId="{05FF649E-D27A-4348-972E-63493F8B5515}">
      <dsp:nvSpPr>
        <dsp:cNvPr id="0" name=""/>
        <dsp:cNvSpPr/>
      </dsp:nvSpPr>
      <dsp:spPr>
        <a:xfrm>
          <a:off x="6120676" y="1080115"/>
          <a:ext cx="926742" cy="92674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600" kern="1200"/>
        </a:p>
      </dsp:txBody>
      <dsp:txXfrm>
        <a:off x="6120676" y="1080115"/>
        <a:ext cx="926742" cy="926742"/>
      </dsp:txXfrm>
    </dsp:sp>
    <dsp:sp modelId="{9ED2F4B2-CF88-4574-A56F-48B7A9A2D780}">
      <dsp:nvSpPr>
        <dsp:cNvPr id="0" name=""/>
        <dsp:cNvSpPr/>
      </dsp:nvSpPr>
      <dsp:spPr>
        <a:xfrm>
          <a:off x="6733108" y="2735079"/>
          <a:ext cx="926742" cy="92674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8146727"/>
            <a:satOff val="-10958"/>
            <a:lumOff val="-7405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600" kern="1200"/>
        </a:p>
      </dsp:txBody>
      <dsp:txXfrm>
        <a:off x="6733108" y="2735079"/>
        <a:ext cx="926742" cy="926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C48E1-0BF7-4A61-B6B6-9BA75FFD5798}" type="datetimeFigureOut">
              <a:rPr lang="ru-RU" smtClean="0"/>
              <a:pPr/>
              <a:t>05.05.2016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5FF71-1BAD-43C9-8253-52CD1BC6F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59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5FF71-1BAD-43C9-8253-52CD1BC6FB7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Rectangle 78"/>
          <p:cNvSpPr>
            <a:spLocks noChangeArrowheads="1"/>
          </p:cNvSpPr>
          <p:nvPr/>
        </p:nvSpPr>
        <p:spPr bwMode="gray">
          <a:xfrm rot="5400000">
            <a:off x="7904162" y="1163638"/>
            <a:ext cx="2098675" cy="381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5451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057400"/>
            <a:ext cx="5791200" cy="16986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990975"/>
            <a:ext cx="5791200" cy="457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3886200" y="5715000"/>
            <a:ext cx="1612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Verdana" pitchFamily="34" charset="0"/>
              </a:rPr>
              <a:t>LOGO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 rot="421294">
            <a:off x="971550" y="692150"/>
            <a:ext cx="1871663" cy="1944688"/>
            <a:chOff x="521" y="482"/>
            <a:chExt cx="1134" cy="1142"/>
          </a:xfrm>
        </p:grpSpPr>
        <p:sp>
          <p:nvSpPr>
            <p:cNvPr id="3104" name="Oval 32"/>
            <p:cNvSpPr>
              <a:spLocks noChangeArrowheads="1"/>
            </p:cNvSpPr>
            <p:nvPr userDrawn="1"/>
          </p:nvSpPr>
          <p:spPr bwMode="gray">
            <a:xfrm rot="-128649">
              <a:off x="851" y="811"/>
              <a:ext cx="479" cy="494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tint val="0"/>
                    <a:invGamma/>
                  </a:schemeClr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33"/>
            <p:cNvGrpSpPr>
              <a:grpSpLocks/>
            </p:cNvGrpSpPr>
            <p:nvPr userDrawn="1"/>
          </p:nvGrpSpPr>
          <p:grpSpPr bwMode="auto">
            <a:xfrm rot="56277">
              <a:off x="1311" y="1224"/>
              <a:ext cx="266" cy="218"/>
              <a:chOff x="3452" y="878"/>
              <a:chExt cx="402" cy="342"/>
            </a:xfrm>
          </p:grpSpPr>
          <p:sp>
            <p:nvSpPr>
              <p:cNvPr id="3106" name="Oval 34"/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07" name="Oval 35"/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08" name="Oval 36"/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" name="Group 37"/>
            <p:cNvGrpSpPr>
              <a:grpSpLocks/>
            </p:cNvGrpSpPr>
            <p:nvPr userDrawn="1"/>
          </p:nvGrpSpPr>
          <p:grpSpPr bwMode="auto">
            <a:xfrm rot="-23983151">
              <a:off x="1390" y="942"/>
              <a:ext cx="265" cy="219"/>
              <a:chOff x="3452" y="878"/>
              <a:chExt cx="402" cy="342"/>
            </a:xfrm>
          </p:grpSpPr>
          <p:sp>
            <p:nvSpPr>
              <p:cNvPr id="3110" name="Oval 38"/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11" name="Oval 39"/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12" name="Oval 40"/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" name="Group 41"/>
            <p:cNvGrpSpPr>
              <a:grpSpLocks/>
            </p:cNvGrpSpPr>
            <p:nvPr userDrawn="1"/>
          </p:nvGrpSpPr>
          <p:grpSpPr bwMode="auto">
            <a:xfrm rot="-4925197">
              <a:off x="1293" y="630"/>
              <a:ext cx="257" cy="226"/>
              <a:chOff x="3452" y="878"/>
              <a:chExt cx="402" cy="342"/>
            </a:xfrm>
          </p:grpSpPr>
          <p:sp>
            <p:nvSpPr>
              <p:cNvPr id="3114" name="Oval 42"/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15" name="Oval 43"/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16" name="Oval 44"/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" name="Group 45"/>
            <p:cNvGrpSpPr>
              <a:grpSpLocks/>
            </p:cNvGrpSpPr>
            <p:nvPr userDrawn="1"/>
          </p:nvGrpSpPr>
          <p:grpSpPr bwMode="auto">
            <a:xfrm rot="3149186">
              <a:off x="985" y="1383"/>
              <a:ext cx="257" cy="226"/>
              <a:chOff x="3452" y="878"/>
              <a:chExt cx="402" cy="342"/>
            </a:xfrm>
          </p:grpSpPr>
          <p:sp>
            <p:nvSpPr>
              <p:cNvPr id="3118" name="Oval 46"/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19" name="Oval 47"/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20" name="Oval 48"/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" name="Group 49"/>
            <p:cNvGrpSpPr>
              <a:grpSpLocks/>
            </p:cNvGrpSpPr>
            <p:nvPr userDrawn="1"/>
          </p:nvGrpSpPr>
          <p:grpSpPr bwMode="auto">
            <a:xfrm rot="-29276986">
              <a:off x="966" y="498"/>
              <a:ext cx="257" cy="226"/>
              <a:chOff x="3452" y="878"/>
              <a:chExt cx="402" cy="342"/>
            </a:xfrm>
          </p:grpSpPr>
          <p:sp>
            <p:nvSpPr>
              <p:cNvPr id="3122" name="Oval 50"/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23" name="Oval 51"/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24" name="Oval 52"/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" name="Group 53"/>
            <p:cNvGrpSpPr>
              <a:grpSpLocks/>
            </p:cNvGrpSpPr>
            <p:nvPr userDrawn="1"/>
          </p:nvGrpSpPr>
          <p:grpSpPr bwMode="auto">
            <a:xfrm rot="-10348150">
              <a:off x="628" y="649"/>
              <a:ext cx="266" cy="219"/>
              <a:chOff x="3452" y="878"/>
              <a:chExt cx="402" cy="342"/>
            </a:xfrm>
          </p:grpSpPr>
          <p:sp>
            <p:nvSpPr>
              <p:cNvPr id="3126" name="Oval 54"/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27" name="Oval 55"/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28" name="Oval 56"/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" name="Group 57"/>
            <p:cNvGrpSpPr>
              <a:grpSpLocks/>
            </p:cNvGrpSpPr>
            <p:nvPr userDrawn="1"/>
          </p:nvGrpSpPr>
          <p:grpSpPr bwMode="auto">
            <a:xfrm rot="-34593241">
              <a:off x="521" y="973"/>
              <a:ext cx="265" cy="218"/>
              <a:chOff x="3452" y="878"/>
              <a:chExt cx="402" cy="342"/>
            </a:xfrm>
          </p:grpSpPr>
          <p:sp>
            <p:nvSpPr>
              <p:cNvPr id="3130" name="Oval 58"/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31" name="Oval 59"/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32" name="Oval 60"/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0" name="Group 61"/>
            <p:cNvGrpSpPr>
              <a:grpSpLocks/>
            </p:cNvGrpSpPr>
            <p:nvPr userDrawn="1"/>
          </p:nvGrpSpPr>
          <p:grpSpPr bwMode="auto">
            <a:xfrm rot="-15320246">
              <a:off x="654" y="1263"/>
              <a:ext cx="257" cy="226"/>
              <a:chOff x="3452" y="878"/>
              <a:chExt cx="402" cy="342"/>
            </a:xfrm>
          </p:grpSpPr>
          <p:sp>
            <p:nvSpPr>
              <p:cNvPr id="3134" name="Oval 62"/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35" name="Oval 63"/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36" name="Oval 64"/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3137" name="Rectangle 65"/>
          <p:cNvSpPr>
            <a:spLocks noChangeArrowheads="1"/>
          </p:cNvSpPr>
          <p:nvPr/>
        </p:nvSpPr>
        <p:spPr bwMode="gray">
          <a:xfrm>
            <a:off x="457200" y="0"/>
            <a:ext cx="7620000" cy="3048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2431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38" name="Rectangle 66"/>
          <p:cNvSpPr>
            <a:spLocks noChangeArrowheads="1"/>
          </p:cNvSpPr>
          <p:nvPr/>
        </p:nvSpPr>
        <p:spPr bwMode="gray">
          <a:xfrm>
            <a:off x="6664325" y="-7938"/>
            <a:ext cx="2098675" cy="312738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3333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40" name="Rectangle 68"/>
          <p:cNvSpPr>
            <a:spLocks noChangeArrowheads="1"/>
          </p:cNvSpPr>
          <p:nvPr/>
        </p:nvSpPr>
        <p:spPr bwMode="gray">
          <a:xfrm rot="10800000">
            <a:off x="2549525" y="6553200"/>
            <a:ext cx="6230938" cy="3175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3333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41" name="Rectangle 69"/>
          <p:cNvSpPr>
            <a:spLocks noChangeArrowheads="1"/>
          </p:cNvSpPr>
          <p:nvPr/>
        </p:nvSpPr>
        <p:spPr bwMode="gray">
          <a:xfrm>
            <a:off x="8763000" y="-7938"/>
            <a:ext cx="381000" cy="314326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24314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42" name="Rectangle 70"/>
          <p:cNvSpPr>
            <a:spLocks noChangeArrowheads="1"/>
          </p:cNvSpPr>
          <p:nvPr/>
        </p:nvSpPr>
        <p:spPr bwMode="gray">
          <a:xfrm>
            <a:off x="457200" y="6554788"/>
            <a:ext cx="2098675" cy="3175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36471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43" name="Rectangle 71"/>
          <p:cNvSpPr>
            <a:spLocks noChangeArrowheads="1"/>
          </p:cNvSpPr>
          <p:nvPr/>
        </p:nvSpPr>
        <p:spPr bwMode="gray">
          <a:xfrm>
            <a:off x="0" y="6553200"/>
            <a:ext cx="457200" cy="3190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44" name="Rectangle 72"/>
          <p:cNvSpPr>
            <a:spLocks noChangeArrowheads="1"/>
          </p:cNvSpPr>
          <p:nvPr/>
        </p:nvSpPr>
        <p:spPr bwMode="gray">
          <a:xfrm>
            <a:off x="0" y="0"/>
            <a:ext cx="45720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45" name="Rectangle 73"/>
          <p:cNvSpPr>
            <a:spLocks noChangeArrowheads="1"/>
          </p:cNvSpPr>
          <p:nvPr/>
        </p:nvSpPr>
        <p:spPr bwMode="gray">
          <a:xfrm rot="5400000">
            <a:off x="-2213769" y="2510631"/>
            <a:ext cx="4876800" cy="465138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3333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46" name="Rectangle 74"/>
          <p:cNvSpPr>
            <a:spLocks noChangeArrowheads="1"/>
          </p:cNvSpPr>
          <p:nvPr/>
        </p:nvSpPr>
        <p:spPr bwMode="gray">
          <a:xfrm rot="5400000">
            <a:off x="-575469" y="5520531"/>
            <a:ext cx="1600200" cy="4651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tint val="57647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47" name="Rectangle 75"/>
          <p:cNvSpPr>
            <a:spLocks noChangeArrowheads="1"/>
          </p:cNvSpPr>
          <p:nvPr/>
        </p:nvSpPr>
        <p:spPr bwMode="ltGray">
          <a:xfrm>
            <a:off x="8769350" y="6538913"/>
            <a:ext cx="374650" cy="327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78824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48" name="Rectangle 76"/>
          <p:cNvSpPr>
            <a:spLocks noChangeArrowheads="1"/>
          </p:cNvSpPr>
          <p:nvPr/>
        </p:nvSpPr>
        <p:spPr bwMode="gray">
          <a:xfrm rot="5400000">
            <a:off x="6557962" y="3967163"/>
            <a:ext cx="4791075" cy="3810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tint val="57647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49" name="Rectangle 77"/>
          <p:cNvSpPr>
            <a:spLocks noChangeArrowheads="1"/>
          </p:cNvSpPr>
          <p:nvPr/>
        </p:nvSpPr>
        <p:spPr bwMode="gray">
          <a:xfrm>
            <a:off x="8763000" y="1752600"/>
            <a:ext cx="381000" cy="1524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72549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52" name="Line 80"/>
          <p:cNvSpPr>
            <a:spLocks noChangeShapeType="1"/>
          </p:cNvSpPr>
          <p:nvPr/>
        </p:nvSpPr>
        <p:spPr bwMode="auto">
          <a:xfrm>
            <a:off x="0" y="304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3" name="Line 81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4" name="Line 82"/>
          <p:cNvSpPr>
            <a:spLocks noChangeShapeType="1"/>
          </p:cNvSpPr>
          <p:nvPr/>
        </p:nvSpPr>
        <p:spPr bwMode="auto">
          <a:xfrm>
            <a:off x="4572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5" name="Line 83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6" name="Line 84"/>
          <p:cNvSpPr>
            <a:spLocks noChangeShapeType="1"/>
          </p:cNvSpPr>
          <p:nvPr/>
        </p:nvSpPr>
        <p:spPr bwMode="auto">
          <a:xfrm flipH="1">
            <a:off x="0" y="4953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7" name="Line 85"/>
          <p:cNvSpPr>
            <a:spLocks noChangeShapeType="1"/>
          </p:cNvSpPr>
          <p:nvPr/>
        </p:nvSpPr>
        <p:spPr bwMode="auto">
          <a:xfrm>
            <a:off x="8763000" y="1752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8" name="Line 86"/>
          <p:cNvSpPr>
            <a:spLocks noChangeShapeType="1"/>
          </p:cNvSpPr>
          <p:nvPr/>
        </p:nvSpPr>
        <p:spPr bwMode="auto">
          <a:xfrm>
            <a:off x="8763000" y="1905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9" name="Line 87"/>
          <p:cNvSpPr>
            <a:spLocks noChangeShapeType="1"/>
          </p:cNvSpPr>
          <p:nvPr/>
        </p:nvSpPr>
        <p:spPr bwMode="auto">
          <a:xfrm>
            <a:off x="2543175" y="6553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60" name="Line 88"/>
          <p:cNvSpPr>
            <a:spLocks noChangeShapeType="1"/>
          </p:cNvSpPr>
          <p:nvPr/>
        </p:nvSpPr>
        <p:spPr bwMode="auto">
          <a:xfrm flipV="1">
            <a:off x="6672263" y="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99B96-D06B-4189-AFC0-09C4EABAA23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335EA89-AC90-44B5-82FF-29EB7D6290D1}" type="datetimeFigureOut">
              <a:rPr lang="uk-UA" smtClean="0"/>
              <a:pPr/>
              <a:t>05.05.2016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7813" y="122238"/>
            <a:ext cx="2005012" cy="60277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22238"/>
            <a:ext cx="5865813" cy="60277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99B96-D06B-4189-AFC0-09C4EABAA23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335EA89-AC90-44B5-82FF-29EB7D6290D1}" type="datetimeFigureOut">
              <a:rPr lang="uk-UA" smtClean="0"/>
              <a:pPr/>
              <a:t>05.05.2016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22238"/>
            <a:ext cx="67056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228725"/>
            <a:ext cx="8023225" cy="492125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5791200" y="6248400"/>
            <a:ext cx="2895600" cy="334963"/>
          </a:xfrm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429000" y="6338888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26E99B96-D06B-4189-AFC0-09C4EABAA23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457200" y="63246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0335EA89-AC90-44B5-82FF-29EB7D6290D1}" type="datetimeFigureOut">
              <a:rPr lang="uk-UA" smtClean="0"/>
              <a:pPr/>
              <a:t>05.05.2016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99B96-D06B-4189-AFC0-09C4EABAA23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335EA89-AC90-44B5-82FF-29EB7D6290D1}" type="datetimeFigureOut">
              <a:rPr lang="uk-UA" smtClean="0"/>
              <a:pPr/>
              <a:t>05.05.2016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99B96-D06B-4189-AFC0-09C4EABAA23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335EA89-AC90-44B5-82FF-29EB7D6290D1}" type="datetimeFigureOut">
              <a:rPr lang="uk-UA" smtClean="0"/>
              <a:pPr/>
              <a:t>05.05.2016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228725"/>
            <a:ext cx="3935413" cy="4921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97413" y="1228725"/>
            <a:ext cx="3935412" cy="4921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99B96-D06B-4189-AFC0-09C4EABAA23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335EA89-AC90-44B5-82FF-29EB7D6290D1}" type="datetimeFigureOut">
              <a:rPr lang="uk-UA" smtClean="0"/>
              <a:pPr/>
              <a:t>05.05.2016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99B96-D06B-4189-AFC0-09C4EABAA23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335EA89-AC90-44B5-82FF-29EB7D6290D1}" type="datetimeFigureOut">
              <a:rPr lang="uk-UA" smtClean="0"/>
              <a:pPr/>
              <a:t>05.05.2016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99B96-D06B-4189-AFC0-09C4EABAA23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335EA89-AC90-44B5-82FF-29EB7D6290D1}" type="datetimeFigureOut">
              <a:rPr lang="uk-UA" smtClean="0"/>
              <a:pPr/>
              <a:t>05.05.2016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99B96-D06B-4189-AFC0-09C4EABAA23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335EA89-AC90-44B5-82FF-29EB7D6290D1}" type="datetimeFigureOut">
              <a:rPr lang="uk-UA" smtClean="0"/>
              <a:pPr/>
              <a:t>05.05.2016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99B96-D06B-4189-AFC0-09C4EABAA23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335EA89-AC90-44B5-82FF-29EB7D6290D1}" type="datetimeFigureOut">
              <a:rPr lang="uk-UA" smtClean="0"/>
              <a:pPr/>
              <a:t>05.05.2016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99B96-D06B-4189-AFC0-09C4EABAA23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335EA89-AC90-44B5-82FF-29EB7D6290D1}" type="datetimeFigureOut">
              <a:rPr lang="uk-UA" smtClean="0"/>
              <a:pPr/>
              <a:t>05.05.2016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Rectangle 69"/>
          <p:cNvSpPr>
            <a:spLocks noChangeArrowheads="1"/>
          </p:cNvSpPr>
          <p:nvPr/>
        </p:nvSpPr>
        <p:spPr bwMode="gray">
          <a:xfrm>
            <a:off x="457200" y="0"/>
            <a:ext cx="8477250" cy="76835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228725"/>
            <a:ext cx="8023225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791200" y="6248400"/>
            <a:ext cx="2895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29000" y="6338888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6E99B96-D06B-4189-AFC0-09C4EABAA23C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0" y="0"/>
            <a:ext cx="457200" cy="7683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0" y="762000"/>
            <a:ext cx="457200" cy="152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0" y="914400"/>
            <a:ext cx="457200" cy="4191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42353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073" name="Rectangle 49"/>
          <p:cNvSpPr>
            <a:spLocks noChangeArrowheads="1"/>
          </p:cNvSpPr>
          <p:nvPr/>
        </p:nvSpPr>
        <p:spPr bwMode="gray">
          <a:xfrm>
            <a:off x="0" y="5105400"/>
            <a:ext cx="457200" cy="15446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079" name="Rectangle 55"/>
          <p:cNvSpPr>
            <a:spLocks noChangeArrowheads="1"/>
          </p:cNvSpPr>
          <p:nvPr/>
        </p:nvSpPr>
        <p:spPr bwMode="gray">
          <a:xfrm>
            <a:off x="0" y="6656388"/>
            <a:ext cx="457200" cy="209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80" name="Rectangle 56"/>
          <p:cNvSpPr>
            <a:spLocks noChangeArrowheads="1"/>
          </p:cNvSpPr>
          <p:nvPr/>
        </p:nvSpPr>
        <p:spPr bwMode="gray">
          <a:xfrm>
            <a:off x="457200" y="6650038"/>
            <a:ext cx="1304925" cy="2159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84" name="Rectangle 60"/>
          <p:cNvSpPr>
            <a:spLocks noChangeArrowheads="1"/>
          </p:cNvSpPr>
          <p:nvPr/>
        </p:nvSpPr>
        <p:spPr bwMode="gray">
          <a:xfrm>
            <a:off x="1752600" y="6650038"/>
            <a:ext cx="7391400" cy="215900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tint val="54510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85" name="Rectangle 61"/>
          <p:cNvSpPr>
            <a:spLocks noChangeArrowheads="1"/>
          </p:cNvSpPr>
          <p:nvPr/>
        </p:nvSpPr>
        <p:spPr bwMode="gray">
          <a:xfrm>
            <a:off x="8777288" y="6656388"/>
            <a:ext cx="366712" cy="2095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4706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87" name="Rectangle 63"/>
          <p:cNvSpPr>
            <a:spLocks noChangeArrowheads="1"/>
          </p:cNvSpPr>
          <p:nvPr/>
        </p:nvSpPr>
        <p:spPr bwMode="gray">
          <a:xfrm>
            <a:off x="8769350" y="6019800"/>
            <a:ext cx="374650" cy="6429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89" name="Rectangle 65"/>
          <p:cNvSpPr>
            <a:spLocks noChangeArrowheads="1"/>
          </p:cNvSpPr>
          <p:nvPr/>
        </p:nvSpPr>
        <p:spPr bwMode="gray">
          <a:xfrm>
            <a:off x="8763000" y="914400"/>
            <a:ext cx="381000" cy="51054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51373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90" name="Rectangle 66"/>
          <p:cNvSpPr>
            <a:spLocks noChangeArrowheads="1"/>
          </p:cNvSpPr>
          <p:nvPr/>
        </p:nvSpPr>
        <p:spPr bwMode="gray">
          <a:xfrm>
            <a:off x="8763000" y="762000"/>
            <a:ext cx="381000" cy="152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091" name="Rectangle 67"/>
          <p:cNvSpPr>
            <a:spLocks noChangeArrowheads="1"/>
          </p:cNvSpPr>
          <p:nvPr/>
        </p:nvSpPr>
        <p:spPr bwMode="gray">
          <a:xfrm>
            <a:off x="8770938" y="0"/>
            <a:ext cx="373062" cy="762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92" name="Rectangle 68"/>
          <p:cNvSpPr>
            <a:spLocks noChangeArrowheads="1"/>
          </p:cNvSpPr>
          <p:nvPr/>
        </p:nvSpPr>
        <p:spPr bwMode="gray">
          <a:xfrm>
            <a:off x="457200" y="762000"/>
            <a:ext cx="8315325" cy="1524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3333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990600" y="122238"/>
            <a:ext cx="6705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grpSp>
        <p:nvGrpSpPr>
          <p:cNvPr id="2" name="Group 104"/>
          <p:cNvGrpSpPr>
            <a:grpSpLocks/>
          </p:cNvGrpSpPr>
          <p:nvPr/>
        </p:nvGrpSpPr>
        <p:grpSpPr bwMode="auto">
          <a:xfrm>
            <a:off x="8002588" y="69850"/>
            <a:ext cx="657225" cy="636588"/>
            <a:chOff x="5041" y="44"/>
            <a:chExt cx="414" cy="401"/>
          </a:xfrm>
        </p:grpSpPr>
        <p:sp>
          <p:nvSpPr>
            <p:cNvPr id="1129" name="Oval 105"/>
            <p:cNvSpPr>
              <a:spLocks noChangeArrowheads="1"/>
            </p:cNvSpPr>
            <p:nvPr userDrawn="1"/>
          </p:nvSpPr>
          <p:spPr bwMode="gray">
            <a:xfrm rot="149948">
              <a:off x="5161" y="161"/>
              <a:ext cx="175" cy="170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tint val="0"/>
                    <a:invGamma/>
                  </a:schemeClr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106"/>
            <p:cNvGrpSpPr>
              <a:grpSpLocks/>
            </p:cNvGrpSpPr>
            <p:nvPr userDrawn="1"/>
          </p:nvGrpSpPr>
          <p:grpSpPr bwMode="auto">
            <a:xfrm rot="334874">
              <a:off x="5321" y="313"/>
              <a:ext cx="98" cy="75"/>
              <a:chOff x="3452" y="878"/>
              <a:chExt cx="402" cy="342"/>
            </a:xfrm>
          </p:grpSpPr>
          <p:sp>
            <p:nvSpPr>
              <p:cNvPr id="1131" name="Oval 107"/>
              <p:cNvSpPr>
                <a:spLocks noChangeArrowheads="1"/>
              </p:cNvSpPr>
              <p:nvPr userDrawn="1"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2" name="Oval 108"/>
              <p:cNvSpPr>
                <a:spLocks noChangeArrowheads="1"/>
              </p:cNvSpPr>
              <p:nvPr userDrawn="1"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" name="Oval 109"/>
              <p:cNvSpPr>
                <a:spLocks noChangeArrowheads="1"/>
              </p:cNvSpPr>
              <p:nvPr userDrawn="1"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" name="Group 110"/>
            <p:cNvGrpSpPr>
              <a:grpSpLocks/>
            </p:cNvGrpSpPr>
            <p:nvPr userDrawn="1"/>
          </p:nvGrpSpPr>
          <p:grpSpPr bwMode="auto">
            <a:xfrm rot="-23704554">
              <a:off x="5358" y="218"/>
              <a:ext cx="97" cy="75"/>
              <a:chOff x="3452" y="878"/>
              <a:chExt cx="402" cy="342"/>
            </a:xfrm>
          </p:grpSpPr>
          <p:sp>
            <p:nvSpPr>
              <p:cNvPr id="1135" name="Oval 111"/>
              <p:cNvSpPr>
                <a:spLocks noChangeArrowheads="1"/>
              </p:cNvSpPr>
              <p:nvPr userDrawn="1"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" name="Oval 112"/>
              <p:cNvSpPr>
                <a:spLocks noChangeArrowheads="1"/>
              </p:cNvSpPr>
              <p:nvPr userDrawn="1"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" name="Oval 113"/>
              <p:cNvSpPr>
                <a:spLocks noChangeArrowheads="1"/>
              </p:cNvSpPr>
              <p:nvPr userDrawn="1"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" name="Group 114"/>
            <p:cNvGrpSpPr>
              <a:grpSpLocks/>
            </p:cNvGrpSpPr>
            <p:nvPr userDrawn="1"/>
          </p:nvGrpSpPr>
          <p:grpSpPr bwMode="auto">
            <a:xfrm rot="-4646600">
              <a:off x="5335" y="107"/>
              <a:ext cx="88" cy="82"/>
              <a:chOff x="3452" y="878"/>
              <a:chExt cx="402" cy="342"/>
            </a:xfrm>
          </p:grpSpPr>
          <p:sp>
            <p:nvSpPr>
              <p:cNvPr id="1139" name="Oval 115"/>
              <p:cNvSpPr>
                <a:spLocks noChangeArrowheads="1"/>
              </p:cNvSpPr>
              <p:nvPr userDrawn="1"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" name="Oval 116"/>
              <p:cNvSpPr>
                <a:spLocks noChangeArrowheads="1"/>
              </p:cNvSpPr>
              <p:nvPr userDrawn="1"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1" name="Oval 117"/>
              <p:cNvSpPr>
                <a:spLocks noChangeArrowheads="1"/>
              </p:cNvSpPr>
              <p:nvPr userDrawn="1"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" name="Group 118"/>
            <p:cNvGrpSpPr>
              <a:grpSpLocks/>
            </p:cNvGrpSpPr>
            <p:nvPr userDrawn="1"/>
          </p:nvGrpSpPr>
          <p:grpSpPr bwMode="auto">
            <a:xfrm rot="2913403">
              <a:off x="5210" y="359"/>
              <a:ext cx="88" cy="83"/>
              <a:chOff x="3452" y="878"/>
              <a:chExt cx="402" cy="342"/>
            </a:xfrm>
          </p:grpSpPr>
          <p:sp>
            <p:nvSpPr>
              <p:cNvPr id="1143" name="Oval 119"/>
              <p:cNvSpPr>
                <a:spLocks noChangeArrowheads="1"/>
              </p:cNvSpPr>
              <p:nvPr userDrawn="1"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4" name="Oval 120"/>
              <p:cNvSpPr>
                <a:spLocks noChangeArrowheads="1"/>
              </p:cNvSpPr>
              <p:nvPr userDrawn="1"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5" name="Oval 121"/>
              <p:cNvSpPr>
                <a:spLocks noChangeArrowheads="1"/>
              </p:cNvSpPr>
              <p:nvPr userDrawn="1"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" name="Group 122"/>
            <p:cNvGrpSpPr>
              <a:grpSpLocks/>
            </p:cNvGrpSpPr>
            <p:nvPr userDrawn="1"/>
          </p:nvGrpSpPr>
          <p:grpSpPr bwMode="auto">
            <a:xfrm rot="-29488389">
              <a:off x="5212" y="46"/>
              <a:ext cx="88" cy="83"/>
              <a:chOff x="3452" y="878"/>
              <a:chExt cx="402" cy="342"/>
            </a:xfrm>
          </p:grpSpPr>
          <p:sp>
            <p:nvSpPr>
              <p:cNvPr id="1147" name="Oval 123"/>
              <p:cNvSpPr>
                <a:spLocks noChangeArrowheads="1"/>
              </p:cNvSpPr>
              <p:nvPr userDrawn="1"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8" name="Oval 124"/>
              <p:cNvSpPr>
                <a:spLocks noChangeArrowheads="1"/>
              </p:cNvSpPr>
              <p:nvPr userDrawn="1"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9" name="Oval 125"/>
              <p:cNvSpPr>
                <a:spLocks noChangeArrowheads="1"/>
              </p:cNvSpPr>
              <p:nvPr userDrawn="1"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" name="Group 126"/>
            <p:cNvGrpSpPr>
              <a:grpSpLocks/>
            </p:cNvGrpSpPr>
            <p:nvPr userDrawn="1"/>
          </p:nvGrpSpPr>
          <p:grpSpPr bwMode="auto">
            <a:xfrm rot="-10069553">
              <a:off x="5089" y="95"/>
              <a:ext cx="97" cy="76"/>
              <a:chOff x="3452" y="878"/>
              <a:chExt cx="402" cy="342"/>
            </a:xfrm>
          </p:grpSpPr>
          <p:sp>
            <p:nvSpPr>
              <p:cNvPr id="1151" name="Oval 127"/>
              <p:cNvSpPr>
                <a:spLocks noChangeArrowheads="1"/>
              </p:cNvSpPr>
              <p:nvPr userDrawn="1"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52" name="Oval 128"/>
              <p:cNvSpPr>
                <a:spLocks noChangeArrowheads="1"/>
              </p:cNvSpPr>
              <p:nvPr userDrawn="1"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53" name="Oval 129"/>
              <p:cNvSpPr>
                <a:spLocks noChangeArrowheads="1"/>
              </p:cNvSpPr>
              <p:nvPr userDrawn="1"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" name="Group 130"/>
            <p:cNvGrpSpPr>
              <a:grpSpLocks/>
            </p:cNvGrpSpPr>
            <p:nvPr userDrawn="1"/>
          </p:nvGrpSpPr>
          <p:grpSpPr bwMode="auto">
            <a:xfrm rot="-34314642">
              <a:off x="5041" y="204"/>
              <a:ext cx="97" cy="75"/>
              <a:chOff x="3452" y="878"/>
              <a:chExt cx="402" cy="342"/>
            </a:xfrm>
          </p:grpSpPr>
          <p:sp>
            <p:nvSpPr>
              <p:cNvPr id="1155" name="Oval 131"/>
              <p:cNvSpPr>
                <a:spLocks noChangeArrowheads="1"/>
              </p:cNvSpPr>
              <p:nvPr userDrawn="1"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56" name="Oval 132"/>
              <p:cNvSpPr>
                <a:spLocks noChangeArrowheads="1"/>
              </p:cNvSpPr>
              <p:nvPr userDrawn="1"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57" name="Oval 133"/>
              <p:cNvSpPr>
                <a:spLocks noChangeArrowheads="1"/>
              </p:cNvSpPr>
              <p:nvPr userDrawn="1"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0" name="Group 134"/>
            <p:cNvGrpSpPr>
              <a:grpSpLocks/>
            </p:cNvGrpSpPr>
            <p:nvPr userDrawn="1"/>
          </p:nvGrpSpPr>
          <p:grpSpPr bwMode="auto">
            <a:xfrm rot="-15041649">
              <a:off x="5085" y="304"/>
              <a:ext cx="88" cy="82"/>
              <a:chOff x="3452" y="878"/>
              <a:chExt cx="402" cy="342"/>
            </a:xfrm>
          </p:grpSpPr>
          <p:sp>
            <p:nvSpPr>
              <p:cNvPr id="1159" name="Oval 135"/>
              <p:cNvSpPr>
                <a:spLocks noChangeArrowheads="1"/>
              </p:cNvSpPr>
              <p:nvPr userDrawn="1"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60" name="Oval 136"/>
              <p:cNvSpPr>
                <a:spLocks noChangeArrowheads="1"/>
              </p:cNvSpPr>
              <p:nvPr userDrawn="1"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61" name="Oval 137"/>
              <p:cNvSpPr>
                <a:spLocks noChangeArrowheads="1"/>
              </p:cNvSpPr>
              <p:nvPr userDrawn="1"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162" name="Rectangle 138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3246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+mn-lt"/>
              </a:defRPr>
            </a:lvl1pPr>
          </a:lstStyle>
          <a:p>
            <a:fld id="{0335EA89-AC90-44B5-82FF-29EB7D6290D1}" type="datetimeFigureOut">
              <a:rPr lang="uk-UA" smtClean="0"/>
              <a:pPr/>
              <a:t>05.05.2016</a:t>
            </a:fld>
            <a:endParaRPr lang="uk-UA"/>
          </a:p>
        </p:txBody>
      </p:sp>
      <p:sp>
        <p:nvSpPr>
          <p:cNvPr id="1175" name="Line 151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76" name="Line 152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77" name="Line 153"/>
          <p:cNvSpPr>
            <a:spLocks noChangeShapeType="1"/>
          </p:cNvSpPr>
          <p:nvPr/>
        </p:nvSpPr>
        <p:spPr bwMode="auto">
          <a:xfrm>
            <a:off x="0" y="664845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78" name="Line 154"/>
          <p:cNvSpPr>
            <a:spLocks noChangeShapeType="1"/>
          </p:cNvSpPr>
          <p:nvPr/>
        </p:nvSpPr>
        <p:spPr bwMode="auto">
          <a:xfrm>
            <a:off x="4572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79" name="Line 15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81" name="Line 157"/>
          <p:cNvSpPr>
            <a:spLocks noChangeShapeType="1"/>
          </p:cNvSpPr>
          <p:nvPr/>
        </p:nvSpPr>
        <p:spPr bwMode="auto">
          <a:xfrm flipH="1">
            <a:off x="0" y="5105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82" name="Line 158"/>
          <p:cNvSpPr>
            <a:spLocks noChangeShapeType="1"/>
          </p:cNvSpPr>
          <p:nvPr/>
        </p:nvSpPr>
        <p:spPr bwMode="auto">
          <a:xfrm>
            <a:off x="1752600" y="6648450"/>
            <a:ext cx="0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83" name="Line 159"/>
          <p:cNvSpPr>
            <a:spLocks noChangeShapeType="1"/>
          </p:cNvSpPr>
          <p:nvPr/>
        </p:nvSpPr>
        <p:spPr bwMode="auto">
          <a:xfrm>
            <a:off x="8763000" y="601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29058" y="5643578"/>
            <a:ext cx="1714512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755576" y="1052736"/>
            <a:ext cx="7772400" cy="1080121"/>
          </a:xfrm>
        </p:spPr>
        <p:txBody>
          <a:bodyPr/>
          <a:lstStyle/>
          <a:p>
            <a:pPr algn="ctr"/>
            <a:r>
              <a:rPr lang="uk-UA" sz="1800" b="0" i="0" dirty="0" smtClean="0">
                <a:latin typeface="Century Schoolbook" pitchFamily="18" charset="0"/>
              </a:rPr>
              <a:t>Державний навчальний заклад </a:t>
            </a:r>
            <a:br>
              <a:rPr lang="uk-UA" sz="1800" b="0" i="0" dirty="0" smtClean="0">
                <a:latin typeface="Century Schoolbook" pitchFamily="18" charset="0"/>
              </a:rPr>
            </a:br>
            <a:r>
              <a:rPr lang="uk-UA" sz="1800" b="0" i="0" dirty="0" smtClean="0">
                <a:latin typeface="Century Schoolbook" pitchFamily="18" charset="0"/>
              </a:rPr>
              <a:t>“ Професійно  -  технічне училище № 14 </a:t>
            </a:r>
            <a:br>
              <a:rPr lang="uk-UA" sz="1800" b="0" i="0" dirty="0" smtClean="0">
                <a:latin typeface="Century Schoolbook" pitchFamily="18" charset="0"/>
              </a:rPr>
            </a:br>
            <a:r>
              <a:rPr lang="uk-UA" sz="1800" b="0" i="0" dirty="0" smtClean="0">
                <a:latin typeface="Century Schoolbook" pitchFamily="18" charset="0"/>
              </a:rPr>
              <a:t>М. Нова </a:t>
            </a:r>
            <a:r>
              <a:rPr lang="uk-UA" sz="1800" b="0" i="0" dirty="0" err="1" smtClean="0">
                <a:latin typeface="Century Schoolbook" pitchFamily="18" charset="0"/>
              </a:rPr>
              <a:t>каховка</a:t>
            </a:r>
            <a:r>
              <a:rPr lang="uk-UA" sz="1800" b="0" i="0" dirty="0" smtClean="0">
                <a:latin typeface="Century Schoolbook" pitchFamily="18" charset="0"/>
              </a:rPr>
              <a:t> ”</a:t>
            </a:r>
            <a:endParaRPr lang="ru-RU" sz="1800" b="0" i="0" dirty="0">
              <a:latin typeface="Century Schoolbook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722313" y="1988841"/>
            <a:ext cx="7772400" cy="1512167"/>
          </a:xfrm>
        </p:spPr>
        <p:txBody>
          <a:bodyPr/>
          <a:lstStyle/>
          <a:p>
            <a:pPr algn="ctr"/>
            <a:r>
              <a:rPr lang="uk-UA" sz="4800" b="1" dirty="0" err="1" smtClean="0">
                <a:latin typeface="Century" pitchFamily="18" charset="0"/>
              </a:rPr>
              <a:t>Портфоліо</a:t>
            </a:r>
            <a:r>
              <a:rPr lang="uk-UA" sz="4800" b="1" dirty="0" smtClean="0">
                <a:latin typeface="Century" pitchFamily="18" charset="0"/>
              </a:rPr>
              <a:t> методиста</a:t>
            </a:r>
          </a:p>
          <a:p>
            <a:pPr algn="ctr"/>
            <a:r>
              <a:rPr lang="uk-UA" sz="3600" dirty="0" smtClean="0">
                <a:solidFill>
                  <a:srgbClr val="FF0000"/>
                </a:solidFill>
                <a:latin typeface="Century" pitchFamily="18" charset="0"/>
              </a:rPr>
              <a:t> </a:t>
            </a:r>
            <a:r>
              <a:rPr lang="uk-UA" sz="3600" dirty="0" err="1" smtClean="0">
                <a:solidFill>
                  <a:srgbClr val="C00000"/>
                </a:solidFill>
                <a:latin typeface="Century" pitchFamily="18" charset="0"/>
              </a:rPr>
              <a:t>Мединської</a:t>
            </a:r>
            <a:r>
              <a:rPr lang="uk-UA" sz="3600" dirty="0" smtClean="0">
                <a:solidFill>
                  <a:srgbClr val="C00000"/>
                </a:solidFill>
                <a:latin typeface="Century" pitchFamily="18" charset="0"/>
              </a:rPr>
              <a:t> Наталії Леонідівни </a:t>
            </a:r>
            <a:endParaRPr lang="ru-RU" sz="1600" dirty="0">
              <a:solidFill>
                <a:srgbClr val="C00000"/>
              </a:solidFill>
              <a:latin typeface="Century" pitchFamily="18" charset="0"/>
            </a:endParaRPr>
          </a:p>
        </p:txBody>
      </p:sp>
      <p:pic>
        <p:nvPicPr>
          <p:cNvPr id="15" name="Рисунок 14" descr="D:\Мои документы\Мои рисунки\1 метод комисия\IMG_1295.JPG"/>
          <p:cNvPicPr/>
          <p:nvPr/>
        </p:nvPicPr>
        <p:blipFill>
          <a:blip r:embed="rId2" cstate="print"/>
          <a:srcRect l="16622" t="29813" r="14332"/>
          <a:stretch>
            <a:fillRect/>
          </a:stretch>
        </p:blipFill>
        <p:spPr bwMode="auto">
          <a:xfrm>
            <a:off x="2771800" y="3573016"/>
            <a:ext cx="3888432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283968" y="6237312"/>
            <a:ext cx="9989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kern="0" dirty="0" smtClean="0">
                <a:solidFill>
                  <a:srgbClr val="113F71"/>
                </a:solidFill>
                <a:latin typeface="Century" pitchFamily="18" charset="0"/>
              </a:rPr>
              <a:t>2016 рік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44483135"/>
      </p:ext>
    </p:extLst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>
                <a:latin typeface="Century Schoolbook" pitchFamily="18" charset="0"/>
              </a:rPr>
              <a:t/>
            </a:r>
            <a:br>
              <a:rPr lang="uk-UA" dirty="0">
                <a:latin typeface="Century Schoolbook" pitchFamily="18" charset="0"/>
              </a:rPr>
            </a:br>
            <a:r>
              <a:rPr lang="uk-UA" dirty="0" smtClean="0">
                <a:latin typeface="Century Schoolbook" pitchFamily="18" charset="0"/>
              </a:rPr>
              <a:t/>
            </a:r>
            <a:br>
              <a:rPr lang="uk-UA" dirty="0" smtClean="0">
                <a:latin typeface="Century Schoolbook" pitchFamily="18" charset="0"/>
              </a:rPr>
            </a:br>
            <a:r>
              <a:rPr lang="uk-UA" dirty="0">
                <a:latin typeface="Century Schoolbook" pitchFamily="18" charset="0"/>
              </a:rPr>
              <a:t>Дослідницька діяльність</a:t>
            </a:r>
            <a:br>
              <a:rPr lang="uk-UA" dirty="0">
                <a:latin typeface="Century Schoolbook" pitchFamily="18" charset="0"/>
              </a:rPr>
            </a:br>
            <a:r>
              <a:rPr lang="ru-RU" dirty="0">
                <a:latin typeface="Century Schoolbook" pitchFamily="18" charset="0"/>
              </a:rPr>
              <a:t/>
            </a:r>
            <a:br>
              <a:rPr lang="ru-RU" dirty="0">
                <a:latin typeface="Century Schoolbook" pitchFamily="18" charset="0"/>
              </a:rPr>
            </a:br>
            <a:endParaRPr lang="ru-RU" dirty="0">
              <a:latin typeface="Century Schoolbook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70643892"/>
              </p:ext>
            </p:extLst>
          </p:nvPr>
        </p:nvGraphicFramePr>
        <p:xfrm>
          <a:off x="467544" y="2096696"/>
          <a:ext cx="8208912" cy="468296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1444"/>
                <a:gridCol w="1931057"/>
                <a:gridCol w="5246411"/>
              </a:tblGrid>
              <a:tr h="320976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Рік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 ПІБ педагога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Тема досвіду</a:t>
                      </a:r>
                      <a:endParaRPr lang="ru-RU" sz="1600" dirty="0"/>
                    </a:p>
                  </a:txBody>
                  <a:tcPr/>
                </a:tc>
              </a:tr>
              <a:tr h="1021286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2011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err="1" smtClean="0">
                          <a:effectLst/>
                        </a:rPr>
                        <a:t>Ходус</a:t>
                      </a:r>
                      <a:r>
                        <a:rPr lang="uk-UA" sz="1400" kern="1200" baseline="0" dirty="0" smtClean="0">
                          <a:effectLst/>
                        </a:rPr>
                        <a:t> І.І.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kern="1200" dirty="0" smtClean="0">
                          <a:effectLst/>
                        </a:rPr>
                        <a:t>Організаційно – методичні прийоми збереження здоров’я учнів і пропаганда здорового способу життя на уроках фізичної культури. 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488160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2012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err="1" smtClean="0">
                          <a:effectLst/>
                        </a:rPr>
                        <a:t>Павлівський</a:t>
                      </a:r>
                      <a:r>
                        <a:rPr lang="uk-UA" sz="1400" kern="1200" dirty="0" smtClean="0">
                          <a:effectLst/>
                        </a:rPr>
                        <a:t> В.І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kern="12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kern="12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kern="1200" dirty="0" smtClean="0">
                          <a:effectLst/>
                        </a:rPr>
                        <a:t>Пєтухова Т.М.</a:t>
                      </a:r>
                      <a:endParaRPr lang="ru-RU" sz="1400" dirty="0" smtClean="0"/>
                    </a:p>
                    <a:p>
                      <a:endParaRPr lang="uk-UA" sz="1400" kern="1200" dirty="0" smtClean="0">
                        <a:effectLst/>
                      </a:endParaRP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uk-UA" sz="1400" kern="1200" dirty="0" smtClean="0">
                          <a:effectLst/>
                        </a:rPr>
                        <a:t>Упровадження проблемного навчання для розвитку критичного мислення майбутніх електромонтерів.</a:t>
                      </a:r>
                      <a:endParaRPr lang="ru-RU" sz="1400" kern="1200" dirty="0" smtClean="0">
                        <a:effectLst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uk-UA" sz="1400" kern="1200" dirty="0" smtClean="0">
                          <a:effectLst/>
                        </a:rPr>
                        <a:t>Упровадження елементів проектного підходу в організації навчально-виховної роботи в училищі.</a:t>
                      </a:r>
                      <a:endParaRPr lang="ru-RU" sz="1400" dirty="0" smtClean="0"/>
                    </a:p>
                  </a:txBody>
                  <a:tcPr/>
                </a:tc>
              </a:tr>
              <a:tr h="4130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/>
                        <a:t>2013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kern="1200" dirty="0" err="1" smtClean="0">
                          <a:effectLst/>
                        </a:rPr>
                        <a:t>Івахненко</a:t>
                      </a:r>
                      <a:r>
                        <a:rPr lang="uk-UA" sz="1400" kern="1200" dirty="0" smtClean="0">
                          <a:effectLst/>
                        </a:rPr>
                        <a:t> О.В.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kern="1200" dirty="0" smtClean="0">
                          <a:effectLst/>
                        </a:rPr>
                        <a:t>Організація виховної роботи у гуртожитку.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26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/>
                        <a:t>2014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kern="1200" dirty="0" err="1" smtClean="0">
                          <a:effectLst/>
                        </a:rPr>
                        <a:t>Піндак</a:t>
                      </a:r>
                      <a:r>
                        <a:rPr lang="uk-UA" sz="1400" kern="1200" dirty="0" smtClean="0">
                          <a:effectLst/>
                        </a:rPr>
                        <a:t> С.В.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effectLst/>
                        </a:rPr>
                        <a:t>Створення навчальних посібників. </a:t>
                      </a:r>
                      <a:endParaRPr lang="ru-RU" sz="1400" dirty="0"/>
                    </a:p>
                  </a:txBody>
                  <a:tcPr/>
                </a:tc>
              </a:tr>
              <a:tr h="5544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/>
                        <a:t>2015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kern="1200" dirty="0" err="1" smtClean="0">
                          <a:effectLst/>
                        </a:rPr>
                        <a:t>Тунь</a:t>
                      </a:r>
                      <a:r>
                        <a:rPr lang="uk-UA" sz="1400" kern="1200" dirty="0" smtClean="0">
                          <a:effectLst/>
                        </a:rPr>
                        <a:t> А.А.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err="1" smtClean="0">
                          <a:effectLst/>
                        </a:rPr>
                        <a:t>Використання</a:t>
                      </a:r>
                      <a:r>
                        <a:rPr lang="ru-RU" sz="1400" kern="1200" dirty="0" smtClean="0">
                          <a:effectLst/>
                        </a:rPr>
                        <a:t> </a:t>
                      </a:r>
                      <a:r>
                        <a:rPr lang="ru-RU" sz="1400" kern="1200" dirty="0" err="1" smtClean="0">
                          <a:effectLst/>
                        </a:rPr>
                        <a:t>ефективних</a:t>
                      </a:r>
                      <a:r>
                        <a:rPr lang="ru-RU" sz="1400" kern="1200" dirty="0" smtClean="0">
                          <a:effectLst/>
                        </a:rPr>
                        <a:t> </a:t>
                      </a:r>
                      <a:r>
                        <a:rPr lang="ru-RU" sz="1400" kern="1200" dirty="0" err="1" smtClean="0">
                          <a:effectLst/>
                        </a:rPr>
                        <a:t>методів</a:t>
                      </a:r>
                      <a:r>
                        <a:rPr lang="ru-RU" sz="1400" kern="1200" dirty="0" smtClean="0">
                          <a:effectLst/>
                        </a:rPr>
                        <a:t> і </a:t>
                      </a:r>
                      <a:r>
                        <a:rPr lang="ru-RU" sz="1400" kern="1200" dirty="0" err="1" smtClean="0">
                          <a:effectLst/>
                        </a:rPr>
                        <a:t>прийомів</a:t>
                      </a:r>
                      <a:r>
                        <a:rPr lang="ru-RU" sz="1400" kern="1200" dirty="0" smtClean="0">
                          <a:effectLst/>
                        </a:rPr>
                        <a:t> для </a:t>
                      </a:r>
                      <a:r>
                        <a:rPr lang="ru-RU" sz="1400" kern="1200" dirty="0" err="1" smtClean="0">
                          <a:effectLst/>
                        </a:rPr>
                        <a:t>мотивації</a:t>
                      </a:r>
                      <a:r>
                        <a:rPr lang="ru-RU" sz="1400" kern="1200" dirty="0" smtClean="0">
                          <a:effectLst/>
                        </a:rPr>
                        <a:t> </a:t>
                      </a:r>
                      <a:r>
                        <a:rPr lang="ru-RU" sz="1400" kern="1200" dirty="0" err="1" smtClean="0">
                          <a:effectLst/>
                        </a:rPr>
                        <a:t>учнів</a:t>
                      </a:r>
                      <a:r>
                        <a:rPr lang="ru-RU" sz="1400" kern="1200" dirty="0" smtClean="0">
                          <a:effectLst/>
                        </a:rPr>
                        <a:t> до </a:t>
                      </a:r>
                      <a:r>
                        <a:rPr lang="ru-RU" sz="1400" kern="1200" dirty="0" err="1" smtClean="0">
                          <a:effectLst/>
                        </a:rPr>
                        <a:t>вивчення</a:t>
                      </a:r>
                      <a:r>
                        <a:rPr lang="ru-RU" sz="1400" kern="1200" dirty="0" smtClean="0">
                          <a:effectLst/>
                        </a:rPr>
                        <a:t> </a:t>
                      </a:r>
                      <a:r>
                        <a:rPr lang="ru-RU" sz="1400" kern="1200" dirty="0" err="1" smtClean="0">
                          <a:effectLst/>
                        </a:rPr>
                        <a:t>фізики</a:t>
                      </a:r>
                      <a:r>
                        <a:rPr lang="ru-RU" sz="1400" kern="1200" dirty="0" smtClean="0">
                          <a:effectLst/>
                        </a:rPr>
                        <a:t>.</a:t>
                      </a:r>
                      <a:endParaRPr lang="ru-RU" sz="1400" dirty="0"/>
                    </a:p>
                  </a:txBody>
                  <a:tcPr/>
                </a:tc>
              </a:tr>
              <a:tr h="35015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2016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Литвиненко А.О.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Технологія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винахідницьких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завдань</a:t>
                      </a:r>
                      <a:r>
                        <a:rPr lang="ru-RU" sz="1400" dirty="0" smtClean="0"/>
                        <a:t> у </a:t>
                      </a:r>
                      <a:r>
                        <a:rPr lang="ru-RU" sz="1400" dirty="0" err="1" smtClean="0"/>
                        <a:t>підготовці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радіомеханіків</a:t>
                      </a:r>
                      <a:r>
                        <a:rPr lang="ru-RU" sz="1400" dirty="0" smtClean="0"/>
                        <a:t>.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99592" y="1196752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Century Schoolbook" pitchFamily="18" charset="0"/>
              </a:rPr>
              <a:t> </a:t>
            </a:r>
            <a:r>
              <a:rPr lang="uk-UA" sz="2400" b="1" dirty="0" smtClean="0">
                <a:latin typeface="Century Schoolbook" pitchFamily="18" charset="0"/>
              </a:rPr>
              <a:t>Вивчення,узагальнення </a:t>
            </a:r>
            <a:r>
              <a:rPr lang="uk-UA" sz="2400" b="1" dirty="0">
                <a:latin typeface="Century Schoolbook" pitchFamily="18" charset="0"/>
              </a:rPr>
              <a:t>та поширення досвіду педагогічних працівників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dirty="0" smtClean="0">
                <a:latin typeface="Century Schoolbook" pitchFamily="18" charset="0"/>
              </a:rPr>
              <a:t>Видавнича діяльність педагогічних працівників</a:t>
            </a:r>
            <a:endParaRPr lang="ru-RU" sz="2400" dirty="0">
              <a:latin typeface="Century Schoolbook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-70000" contrast="-87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7344816" cy="55446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4252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22238"/>
            <a:ext cx="6705600" cy="570458"/>
          </a:xfrm>
        </p:spPr>
        <p:txBody>
          <a:bodyPr/>
          <a:lstStyle/>
          <a:p>
            <a:pPr algn="ctr"/>
            <a:r>
              <a:rPr lang="uk-UA" sz="2400" dirty="0" smtClean="0">
                <a:latin typeface="Century Schoolbook" pitchFamily="18" charset="0"/>
              </a:rPr>
              <a:t>Результативність участі у обласних </a:t>
            </a:r>
            <a:r>
              <a:rPr lang="uk-UA" sz="2400" dirty="0" err="1" smtClean="0">
                <a:latin typeface="Century Schoolbook" pitchFamily="18" charset="0"/>
              </a:rPr>
              <a:t>змагальницьких</a:t>
            </a:r>
            <a:r>
              <a:rPr lang="uk-UA" sz="2400" dirty="0" smtClean="0">
                <a:latin typeface="Century Schoolbook" pitchFamily="18" charset="0"/>
              </a:rPr>
              <a:t> заходах</a:t>
            </a:r>
            <a:endParaRPr lang="ru-RU" sz="2400" dirty="0">
              <a:latin typeface="Century Schoolbook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95624556"/>
              </p:ext>
            </p:extLst>
          </p:nvPr>
        </p:nvGraphicFramePr>
        <p:xfrm>
          <a:off x="609600" y="1228725"/>
          <a:ext cx="802322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65791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 smtClean="0">
                <a:latin typeface="Century Schoolbook" pitchFamily="18" charset="0"/>
              </a:rPr>
              <a:t>Фотозвіт</a:t>
            </a:r>
            <a:endParaRPr lang="ru-RU" dirty="0">
              <a:latin typeface="Century Schoolbook" pitchFamily="18" charset="0"/>
            </a:endParaRPr>
          </a:p>
        </p:txBody>
      </p:sp>
      <p:pic>
        <p:nvPicPr>
          <p:cNvPr id="4100" name="Picture 4" descr="F:\На атестацію\фото мед\методзахід15 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99592" y="1052736"/>
            <a:ext cx="3575373" cy="268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На атестацію\фото мед\IMG_24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3935412" cy="262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На атестацію\фото мед\Педрада 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20" y="3789040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:\На атестацію\фото мед\семінар КОУЧИНГ 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978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 smtClean="0">
                <a:latin typeface="Century Schoolbook" pitchFamily="18" charset="0"/>
              </a:rPr>
              <a:t>Фотозвіт</a:t>
            </a:r>
            <a:endParaRPr lang="ru-RU" dirty="0">
              <a:latin typeface="Century Schoolbook" pitchFamily="18" charset="0"/>
            </a:endParaRPr>
          </a:p>
        </p:txBody>
      </p:sp>
      <p:pic>
        <p:nvPicPr>
          <p:cNvPr id="2050" name="Picture 2" descr="C:\Documents and Settings\Администратор\Мои документы\Мои рисунки\методкаб\методкаб 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71010" y="3835662"/>
            <a:ext cx="3669336" cy="2751422"/>
          </a:xfrm>
          <a:prstGeom prst="rect">
            <a:avLst/>
          </a:prstGeom>
          <a:noFill/>
        </p:spPr>
      </p:pic>
      <p:pic>
        <p:nvPicPr>
          <p:cNvPr id="5122" name="Picture 2" descr="F:\На атестацію\фото мед\Фото семинар 0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9552" y="849540"/>
            <a:ext cx="3806221" cy="285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3835309" cy="288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98785"/>
            <a:ext cx="4032448" cy="268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431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0" dirty="0" smtClean="0">
                <a:latin typeface="Century Schoolbook" pitchFamily="18" charset="0"/>
              </a:rPr>
              <a:t>Напрямки подальшої роботи</a:t>
            </a:r>
            <a:endParaRPr lang="uk-UA" i="0" dirty="0">
              <a:latin typeface="Century Schoolbook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2873908962"/>
              </p:ext>
            </p:extLst>
          </p:nvPr>
        </p:nvGraphicFramePr>
        <p:xfrm>
          <a:off x="467544" y="1124744"/>
          <a:ext cx="828092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43873753"/>
      </p:ext>
    </p:extLst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556792"/>
            <a:ext cx="6840760" cy="3170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Виживає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 не </a:t>
            </a:r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сильніший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 і не </a:t>
            </a:r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розумніший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, а той, </a:t>
            </a:r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хто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 </a:t>
            </a:r>
            <a:r>
              <a:rPr lang="ru-RU" sz="4000" b="1" dirty="0" err="1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найкраще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 </a:t>
            </a:r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реагує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 на </a:t>
            </a:r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зміни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, </a:t>
            </a:r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що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 </a:t>
            </a:r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відбуваються</a:t>
            </a:r>
            <a:r>
              <a:rPr lang="ru-RU" sz="4000" dirty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.</a:t>
            </a:r>
          </a:p>
          <a:p>
            <a:pPr algn="r"/>
            <a:r>
              <a:rPr lang="ru-RU" sz="4000" i="1" dirty="0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Гордон </a:t>
            </a:r>
            <a:r>
              <a:rPr lang="ru-RU" sz="4000" i="1" dirty="0" err="1">
                <a:solidFill>
                  <a:schemeClr val="accent4">
                    <a:lumMod val="50000"/>
                  </a:schemeClr>
                </a:solidFill>
                <a:latin typeface="Century Schoolbook" pitchFamily="18" charset="0"/>
              </a:rPr>
              <a:t>Драйден</a:t>
            </a:r>
            <a:endParaRPr lang="ru-RU" sz="4000" i="1" dirty="0">
              <a:solidFill>
                <a:schemeClr val="accent4">
                  <a:lumMod val="50000"/>
                </a:schemeClr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1216363"/>
      </p:ext>
    </p:extLst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dirty="0" smtClean="0">
                <a:latin typeface="Century Schoolbook" pitchFamily="18" charset="0"/>
              </a:rPr>
              <a:t>Візитна картка</a:t>
            </a:r>
            <a:endParaRPr lang="ru-RU" sz="4000" dirty="0">
              <a:latin typeface="Century Schoolbook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5" y="1228725"/>
            <a:ext cx="8064896" cy="5080595"/>
          </a:xfrm>
        </p:spPr>
        <p:txBody>
          <a:bodyPr/>
          <a:lstStyle/>
          <a:p>
            <a:r>
              <a:rPr lang="uk-UA" dirty="0" smtClean="0">
                <a:latin typeface="Century" pitchFamily="18" charset="0"/>
              </a:rPr>
              <a:t>Рік народження - 1970</a:t>
            </a:r>
          </a:p>
          <a:p>
            <a:r>
              <a:rPr lang="uk-UA" dirty="0" smtClean="0">
                <a:latin typeface="Century" pitchFamily="18" charset="0"/>
              </a:rPr>
              <a:t>Освіта: вища. У 1991 році закінчила Херсонський державний педагогічний інститут за спеціальністю “ Вчитель російської мови та літератури ”.</a:t>
            </a:r>
          </a:p>
          <a:p>
            <a:r>
              <a:rPr lang="uk-UA" dirty="0" smtClean="0">
                <a:latin typeface="Century" pitchFamily="18" charset="0"/>
              </a:rPr>
              <a:t>Загальний педагогічний стаж - 24 роки</a:t>
            </a:r>
          </a:p>
          <a:p>
            <a:r>
              <a:rPr lang="uk-UA" dirty="0" smtClean="0">
                <a:latin typeface="Century" pitchFamily="18" charset="0"/>
              </a:rPr>
              <a:t>На посаді методиста ПТУ № 14 – з 2009 року </a:t>
            </a:r>
          </a:p>
          <a:p>
            <a:pPr algn="ctr">
              <a:buNone/>
            </a:pPr>
            <a:r>
              <a:rPr lang="uk-UA" b="1" i="1" dirty="0" smtClean="0">
                <a:solidFill>
                  <a:schemeClr val="accent4"/>
                </a:solidFill>
                <a:latin typeface="Century Schoolbook" pitchFamily="18" charset="0"/>
              </a:rPr>
              <a:t> </a:t>
            </a:r>
            <a:r>
              <a:rPr lang="uk-UA" sz="2400" b="1" i="1" dirty="0" smtClean="0">
                <a:solidFill>
                  <a:schemeClr val="accent4"/>
                </a:solidFill>
                <a:latin typeface="Century Schoolbook" pitchFamily="18" charset="0"/>
              </a:rPr>
              <a:t>Педагогічне кредо:  </a:t>
            </a:r>
            <a:r>
              <a:rPr lang="ru-RU" sz="2400" b="1" i="1" dirty="0" smtClean="0">
                <a:solidFill>
                  <a:schemeClr val="accent4"/>
                </a:solidFill>
                <a:latin typeface="Century Schoolbook" pitchFamily="18" charset="0"/>
              </a:rPr>
              <a:t>« </a:t>
            </a:r>
            <a:r>
              <a:rPr lang="ru-RU" sz="2400" b="1" i="1" dirty="0" err="1" smtClean="0">
                <a:solidFill>
                  <a:schemeClr val="accent4"/>
                </a:solidFill>
                <a:latin typeface="Century Schoolbook" pitchFamily="18" charset="0"/>
              </a:rPr>
              <a:t>Бажання</a:t>
            </a:r>
            <a:r>
              <a:rPr lang="ru-RU" sz="2400" b="1" i="1" dirty="0" smtClean="0">
                <a:solidFill>
                  <a:schemeClr val="accent4"/>
                </a:solidFill>
                <a:latin typeface="Century Schoolbook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4"/>
                </a:solidFill>
                <a:latin typeface="Century Schoolbook" pitchFamily="18" charset="0"/>
              </a:rPr>
              <a:t>працювати</a:t>
            </a:r>
            <a:r>
              <a:rPr lang="ru-RU" sz="2400" b="1" i="1" dirty="0" smtClean="0">
                <a:solidFill>
                  <a:schemeClr val="accent4"/>
                </a:solidFill>
                <a:latin typeface="Century Schoolbook" pitchFamily="18" charset="0"/>
              </a:rPr>
              <a:t> – </a:t>
            </a:r>
            <a:r>
              <a:rPr lang="ru-RU" sz="2400" b="1" i="1" dirty="0" err="1" smtClean="0">
                <a:solidFill>
                  <a:schemeClr val="accent4"/>
                </a:solidFill>
                <a:latin typeface="Century Schoolbook" pitchFamily="18" charset="0"/>
              </a:rPr>
              <a:t>це</a:t>
            </a:r>
            <a:r>
              <a:rPr lang="ru-RU" sz="2400" b="1" i="1" dirty="0" smtClean="0">
                <a:solidFill>
                  <a:schemeClr val="accent4"/>
                </a:solidFill>
                <a:latin typeface="Century Schoolbook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4"/>
                </a:solidFill>
                <a:latin typeface="Century Schoolbook" pitchFamily="18" charset="0"/>
              </a:rPr>
              <a:t>безл</a:t>
            </a:r>
            <a:r>
              <a:rPr lang="uk-UA" sz="2400" b="1" i="1" dirty="0" smtClean="0">
                <a:solidFill>
                  <a:schemeClr val="accent4"/>
                </a:solidFill>
                <a:latin typeface="Century Schoolbook" pitchFamily="18" charset="0"/>
              </a:rPr>
              <a:t>іч</a:t>
            </a:r>
            <a:r>
              <a:rPr lang="ru-RU" sz="2400" b="1" i="1" dirty="0" smtClean="0">
                <a:solidFill>
                  <a:schemeClr val="accent4"/>
                </a:solidFill>
                <a:latin typeface="Century Schoolbook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4"/>
                </a:solidFill>
                <a:latin typeface="Century Schoolbook" pitchFamily="18" charset="0"/>
              </a:rPr>
              <a:t>можливостей</a:t>
            </a:r>
            <a:r>
              <a:rPr lang="ru-RU" sz="2400" b="1" i="1" dirty="0" smtClean="0">
                <a:solidFill>
                  <a:schemeClr val="accent4"/>
                </a:solidFill>
                <a:latin typeface="Century Schoolbook" pitchFamily="18" charset="0"/>
              </a:rPr>
              <a:t>, а </a:t>
            </a:r>
            <a:r>
              <a:rPr lang="ru-RU" sz="2400" b="1" i="1" dirty="0" err="1" smtClean="0">
                <a:solidFill>
                  <a:schemeClr val="accent4"/>
                </a:solidFill>
                <a:latin typeface="Century Schoolbook" pitchFamily="18" charset="0"/>
              </a:rPr>
              <a:t>небажання</a:t>
            </a:r>
            <a:r>
              <a:rPr lang="ru-RU" sz="2400" b="1" i="1" dirty="0" smtClean="0">
                <a:solidFill>
                  <a:schemeClr val="accent4"/>
                </a:solidFill>
                <a:latin typeface="Century Schoolbook" pitchFamily="18" charset="0"/>
              </a:rPr>
              <a:t> – </a:t>
            </a:r>
            <a:r>
              <a:rPr lang="ru-RU" sz="2400" b="1" i="1" dirty="0" err="1" smtClean="0">
                <a:solidFill>
                  <a:schemeClr val="accent4"/>
                </a:solidFill>
                <a:latin typeface="Century Schoolbook" pitchFamily="18" charset="0"/>
              </a:rPr>
              <a:t>безліч</a:t>
            </a:r>
            <a:r>
              <a:rPr lang="ru-RU" sz="2400" b="1" i="1" dirty="0" smtClean="0">
                <a:solidFill>
                  <a:schemeClr val="accent4"/>
                </a:solidFill>
                <a:latin typeface="Century Schoolbook" pitchFamily="18" charset="0"/>
              </a:rPr>
              <a:t> причин. »</a:t>
            </a:r>
          </a:p>
          <a:p>
            <a:pPr>
              <a:buNone/>
            </a:pPr>
            <a:endParaRPr lang="ru-RU" dirty="0"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22238"/>
            <a:ext cx="7992888" cy="563562"/>
          </a:xfrm>
        </p:spPr>
        <p:txBody>
          <a:bodyPr/>
          <a:lstStyle/>
          <a:p>
            <a:r>
              <a:rPr lang="uk-UA" sz="3600" dirty="0" smtClean="0">
                <a:latin typeface="Century Schoolbook" pitchFamily="18" charset="0"/>
              </a:rPr>
              <a:t>Мета діяльності методиста</a:t>
            </a:r>
            <a:endParaRPr lang="ru-RU" sz="3600" dirty="0">
              <a:latin typeface="Century Schoolbook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228724"/>
            <a:ext cx="8023225" cy="5152603"/>
          </a:xfrm>
        </p:spPr>
        <p:txBody>
          <a:bodyPr/>
          <a:lstStyle/>
          <a:p>
            <a:r>
              <a:rPr lang="uk-UA" sz="3600" dirty="0" smtClean="0">
                <a:latin typeface="Century" pitchFamily="18" charset="0"/>
              </a:rPr>
              <a:t>підтримання ділового тонусу педагога;</a:t>
            </a:r>
          </a:p>
          <a:p>
            <a:r>
              <a:rPr lang="uk-UA" sz="3600" dirty="0" smtClean="0">
                <a:latin typeface="Century" pitchFamily="18" charset="0"/>
              </a:rPr>
              <a:t>допомога в подоланні труднощів;</a:t>
            </a:r>
          </a:p>
          <a:p>
            <a:r>
              <a:rPr lang="uk-UA" sz="3600" dirty="0" smtClean="0">
                <a:latin typeface="Century" pitchFamily="18" charset="0"/>
              </a:rPr>
              <a:t>спонукання до ініціативи і творчості. </a:t>
            </a:r>
            <a:endParaRPr lang="ru-RU" sz="3600" dirty="0"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08912" cy="685800"/>
          </a:xfrm>
        </p:spPr>
        <p:txBody>
          <a:bodyPr/>
          <a:lstStyle/>
          <a:p>
            <a:pPr algn="ctr"/>
            <a:r>
              <a:rPr lang="uk-UA" sz="3600" dirty="0" smtClean="0">
                <a:latin typeface="Century Schoolbook" pitchFamily="18" charset="0"/>
              </a:rPr>
              <a:t>Напрямки діяльності</a:t>
            </a:r>
            <a:endParaRPr lang="ru-RU" sz="3600" dirty="0">
              <a:latin typeface="Century Schoolbook" pitchFamily="18" charset="0"/>
            </a:endParaRPr>
          </a:p>
        </p:txBody>
      </p:sp>
      <p:pic>
        <p:nvPicPr>
          <p:cNvPr id="4" name="Содержимое 3" descr="&amp;Ncy;&amp;acy;&amp;pcy;&amp;rcy;&amp;yacy;&amp;mcy;&amp;kcy;&amp;icy; &amp;dcy;&amp;iukcy;&amp;yacy;&amp;lcy;&amp;softcy;&amp;ncy;&amp;ocy;&amp;scy;&amp;tcy;&amp;iukcy;&amp;mcy;&amp;iecy;&amp;tcy;&amp;ocy;&amp;dcy;&amp;icy;&amp;scy;&amp;tcy;&amp;acy; &amp;vcy;&amp;iukcy;&amp;dcy;&amp;dcy;&amp;iukcy;&amp;lcy;&amp;iecy;&amp;ncy;&amp;ncy;&amp;yacy;&amp;Ocy;&amp;rcy;&amp;gcy;&amp;acy;&amp;ncy;&amp;iukcy;&amp;zcy;&amp;acy;&amp;tscy;&amp;iukcy;&amp;jcy;&amp;ncy;&amp;acy;&amp;Ocy;&amp;rcy;&amp;gcy;&amp;acy;&amp;ncy;&amp;iukcy;&amp;zcy;&amp;acy;&amp;tscy;&amp;iukcy;&amp;jcy;&amp;ncy;&amp;acy;&amp;Acy;&amp;ncy;&amp;acy;&amp;lcy;&amp;iukcy;&amp;tcy;&amp;icy;&amp;chcy;&amp;ncy;&amp;acy;&amp;Acy;&amp;ncy;&amp;acy;&amp;lcy;&amp;iukcy;&amp;tcy;&amp;icy;&amp;chcy;&amp;ncy;&amp;acy;&amp;Kcy;&amp;ocy;&amp;ncy;&amp;scy;&amp;ucy;&amp;lcy;&amp;softcy;&amp;tcy;&amp;acy;&amp;tcy;&amp;icy;&amp;vcy;&amp;ncy;&amp;acy;&amp;Kcy;&amp;ocy;&amp;ncy;&amp;scy;&amp;ucy;&amp;lcy;&amp;softcy;&amp;tcy;&amp;acy;&amp;tcy;&amp;icy;&amp;vcy;&amp;ncy;&amp;acy; &amp;Dcy;&amp;ocy;&amp;scy;&amp;lcy;&amp;iukcy;&amp;dcy;&amp;ncy;&amp;icy;..."/>
          <p:cNvPicPr>
            <a:picLocks noGrp="1"/>
          </p:cNvPicPr>
          <p:nvPr>
            <p:ph idx="1"/>
          </p:nvPr>
        </p:nvPicPr>
        <p:blipFill>
          <a:blip r:embed="rId2" cstate="print"/>
          <a:srcRect t="25354"/>
          <a:stretch>
            <a:fillRect/>
          </a:stretch>
        </p:blipFill>
        <p:spPr bwMode="auto">
          <a:xfrm>
            <a:off x="539552" y="908720"/>
            <a:ext cx="828092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Century Schoolbook" pitchFamily="18" charset="0"/>
              </a:rPr>
              <a:t>Інформаційна діяльність </a:t>
            </a:r>
            <a:endParaRPr lang="ru-RU" dirty="0">
              <a:latin typeface="Century Schoolbook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6239606"/>
              </p:ext>
            </p:extLst>
          </p:nvPr>
        </p:nvGraphicFramePr>
        <p:xfrm>
          <a:off x="609600" y="1228725"/>
          <a:ext cx="802322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Century Schoolbook" pitchFamily="18" charset="0"/>
              </a:rPr>
              <a:t>Організаційна діяльність</a:t>
            </a:r>
            <a:endParaRPr lang="ru-RU" dirty="0">
              <a:latin typeface="Century Schoolbook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98643580"/>
              </p:ext>
            </p:extLst>
          </p:nvPr>
        </p:nvGraphicFramePr>
        <p:xfrm>
          <a:off x="611560" y="908720"/>
          <a:ext cx="8023225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764704"/>
          </a:xfrm>
        </p:spPr>
        <p:txBody>
          <a:bodyPr/>
          <a:lstStyle/>
          <a:p>
            <a:pPr algn="ctr"/>
            <a:r>
              <a:rPr lang="ru-RU" sz="1400" b="0" dirty="0" smtClean="0"/>
              <a:t> </a:t>
            </a:r>
            <a:r>
              <a:rPr lang="ru-RU" sz="1600" b="0" dirty="0" smtClean="0">
                <a:latin typeface="Century Schoolbook" pitchFamily="18" charset="0"/>
              </a:rPr>
              <a:t>Алгоритм </a:t>
            </a:r>
            <a:r>
              <a:rPr lang="ru-RU" sz="1600" b="0" dirty="0" err="1" smtClean="0">
                <a:latin typeface="Century Schoolbook" pitchFamily="18" charset="0"/>
              </a:rPr>
              <a:t>роботи</a:t>
            </a:r>
            <a:r>
              <a:rPr lang="ru-RU" sz="1600" b="0" dirty="0" smtClean="0">
                <a:latin typeface="Century Schoolbook" pitchFamily="18" charset="0"/>
              </a:rPr>
              <a:t> над проблемою :</a:t>
            </a:r>
            <a:br>
              <a:rPr lang="ru-RU" sz="1600" b="0" dirty="0" smtClean="0">
                <a:latin typeface="Century Schoolbook" pitchFamily="18" charset="0"/>
              </a:rPr>
            </a:br>
            <a:r>
              <a:rPr lang="ru-RU" sz="1600" b="0" dirty="0" smtClean="0">
                <a:latin typeface="Century Schoolbook" pitchFamily="18" charset="0"/>
              </a:rPr>
              <a:t>«</a:t>
            </a:r>
            <a:r>
              <a:rPr lang="ru-RU" sz="1600" b="0" dirty="0" err="1" smtClean="0">
                <a:latin typeface="Century Schoolbook" pitchFamily="18" charset="0"/>
              </a:rPr>
              <a:t>Упровадження</a:t>
            </a:r>
            <a:r>
              <a:rPr lang="ru-RU" sz="1600" b="0" dirty="0" smtClean="0">
                <a:latin typeface="Century Schoolbook" pitchFamily="18" charset="0"/>
              </a:rPr>
              <a:t> </a:t>
            </a:r>
            <a:r>
              <a:rPr lang="ru-RU" sz="1600" b="0" dirty="0" err="1">
                <a:latin typeface="Century Schoolbook" pitchFamily="18" charset="0"/>
              </a:rPr>
              <a:t>інформаційно-комунікативних</a:t>
            </a:r>
            <a:r>
              <a:rPr lang="ru-RU" sz="1600" b="0" dirty="0">
                <a:latin typeface="Century Schoolbook" pitchFamily="18" charset="0"/>
              </a:rPr>
              <a:t> </a:t>
            </a:r>
            <a:r>
              <a:rPr lang="ru-RU" sz="1600" b="0" dirty="0" err="1">
                <a:latin typeface="Century Schoolbook" pitchFamily="18" charset="0"/>
              </a:rPr>
              <a:t>технологій</a:t>
            </a:r>
            <a:r>
              <a:rPr lang="ru-RU" sz="1600" b="0" dirty="0">
                <a:latin typeface="Century Schoolbook" pitchFamily="18" charset="0"/>
              </a:rPr>
              <a:t> як фактор  </a:t>
            </a:r>
            <a:r>
              <a:rPr lang="ru-RU" sz="1600" b="0" dirty="0" err="1">
                <a:latin typeface="Century Schoolbook" pitchFamily="18" charset="0"/>
              </a:rPr>
              <a:t>підвищення</a:t>
            </a:r>
            <a:r>
              <a:rPr lang="ru-RU" sz="1600" b="0" dirty="0">
                <a:latin typeface="Century Schoolbook" pitchFamily="18" charset="0"/>
              </a:rPr>
              <a:t> </a:t>
            </a:r>
            <a:r>
              <a:rPr lang="ru-RU" sz="1600" b="0" dirty="0" err="1">
                <a:latin typeface="Century Schoolbook" pitchFamily="18" charset="0"/>
              </a:rPr>
              <a:t>ефективності</a:t>
            </a:r>
            <a:r>
              <a:rPr lang="ru-RU" sz="1600" b="0" dirty="0">
                <a:latin typeface="Century Schoolbook" pitchFamily="18" charset="0"/>
              </a:rPr>
              <a:t> </a:t>
            </a:r>
            <a:r>
              <a:rPr lang="ru-RU" sz="1600" b="0" dirty="0" err="1">
                <a:latin typeface="Century Schoolbook" pitchFamily="18" charset="0"/>
              </a:rPr>
              <a:t>навчально-виховного</a:t>
            </a:r>
            <a:r>
              <a:rPr lang="ru-RU" sz="1600" b="0" dirty="0">
                <a:latin typeface="Century Schoolbook" pitchFamily="18" charset="0"/>
              </a:rPr>
              <a:t> </a:t>
            </a:r>
            <a:r>
              <a:rPr lang="ru-RU" sz="1600" b="0" dirty="0" err="1">
                <a:latin typeface="Century Schoolbook" pitchFamily="18" charset="0"/>
              </a:rPr>
              <a:t>процесу</a:t>
            </a:r>
            <a:r>
              <a:rPr lang="ru-RU" sz="1600" b="0" dirty="0">
                <a:latin typeface="Century Schoolbook" pitchFamily="18" charset="0"/>
              </a:rPr>
              <a:t>»</a:t>
            </a:r>
            <a:endParaRPr lang="ru-RU" sz="1600" dirty="0"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28092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655" y="3140968"/>
            <a:ext cx="807180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654" y="4778665"/>
            <a:ext cx="807180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16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Century Schoolbook" pitchFamily="18" charset="0"/>
              </a:rPr>
              <a:t>Просвітницька діяльність</a:t>
            </a:r>
            <a:endParaRPr lang="ru-RU" dirty="0">
              <a:latin typeface="Century Schoolbook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48420793"/>
              </p:ext>
            </p:extLst>
          </p:nvPr>
        </p:nvGraphicFramePr>
        <p:xfrm>
          <a:off x="609600" y="1228725"/>
          <a:ext cx="802322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1176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113F71"/>
                </a:solidFill>
                <a:latin typeface="Century Schoolbook" pitchFamily="18" charset="0"/>
              </a:rPr>
              <a:t>Консультативна діяльність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76012912"/>
              </p:ext>
            </p:extLst>
          </p:nvPr>
        </p:nvGraphicFramePr>
        <p:xfrm>
          <a:off x="467544" y="1052736"/>
          <a:ext cx="8352928" cy="5425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5916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mple">
  <a:themeElements>
    <a:clrScheme name="sample 2">
      <a:dk1>
        <a:srgbClr val="113F71"/>
      </a:dk1>
      <a:lt1>
        <a:srgbClr val="FFFFFF"/>
      </a:lt1>
      <a:dk2>
        <a:srgbClr val="000000"/>
      </a:dk2>
      <a:lt2>
        <a:srgbClr val="C1D1D3"/>
      </a:lt2>
      <a:accent1>
        <a:srgbClr val="2D7ACF"/>
      </a:accent1>
      <a:accent2>
        <a:srgbClr val="99CC00"/>
      </a:accent2>
      <a:accent3>
        <a:srgbClr val="FFFFFF"/>
      </a:accent3>
      <a:accent4>
        <a:srgbClr val="0D345F"/>
      </a:accent4>
      <a:accent5>
        <a:srgbClr val="ADBEE4"/>
      </a:accent5>
      <a:accent6>
        <a:srgbClr val="8AB900"/>
      </a:accent6>
      <a:hlink>
        <a:srgbClr val="5AABCC"/>
      </a:hlink>
      <a:folHlink>
        <a:srgbClr val="BD9E61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1F52C0"/>
        </a:dk1>
        <a:lt1>
          <a:srgbClr val="FFFFFF"/>
        </a:lt1>
        <a:dk2>
          <a:srgbClr val="000000"/>
        </a:dk2>
        <a:lt2>
          <a:srgbClr val="D6E1E2"/>
        </a:lt2>
        <a:accent1>
          <a:srgbClr val="E38B55"/>
        </a:accent1>
        <a:accent2>
          <a:srgbClr val="CB81D5"/>
        </a:accent2>
        <a:accent3>
          <a:srgbClr val="FFFFFF"/>
        </a:accent3>
        <a:accent4>
          <a:srgbClr val="1945A4"/>
        </a:accent4>
        <a:accent5>
          <a:srgbClr val="EFC4B4"/>
        </a:accent5>
        <a:accent6>
          <a:srgbClr val="B874C1"/>
        </a:accent6>
        <a:hlink>
          <a:srgbClr val="705FC3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2D7ACF"/>
        </a:accent1>
        <a:accent2>
          <a:srgbClr val="99CC00"/>
        </a:accent2>
        <a:accent3>
          <a:srgbClr val="FFFFFF"/>
        </a:accent3>
        <a:accent4>
          <a:srgbClr val="0D345F"/>
        </a:accent4>
        <a:accent5>
          <a:srgbClr val="ADBEE4"/>
        </a:accent5>
        <a:accent6>
          <a:srgbClr val="8AB900"/>
        </a:accent6>
        <a:hlink>
          <a:srgbClr val="5AABCC"/>
        </a:hlink>
        <a:folHlink>
          <a:srgbClr val="BD9E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1F2163"/>
        </a:dk1>
        <a:lt1>
          <a:srgbClr val="FFFFFF"/>
        </a:lt1>
        <a:dk2>
          <a:srgbClr val="000000"/>
        </a:dk2>
        <a:lt2>
          <a:srgbClr val="CCD8DA"/>
        </a:lt2>
        <a:accent1>
          <a:srgbClr val="4067CA"/>
        </a:accent1>
        <a:accent2>
          <a:srgbClr val="00B4B0"/>
        </a:accent2>
        <a:accent3>
          <a:srgbClr val="FFFFFF"/>
        </a:accent3>
        <a:accent4>
          <a:srgbClr val="191B53"/>
        </a:accent4>
        <a:accent5>
          <a:srgbClr val="AFB8E1"/>
        </a:accent5>
        <a:accent6>
          <a:srgbClr val="00A39F"/>
        </a:accent6>
        <a:hlink>
          <a:srgbClr val="6DB1DF"/>
        </a:hlink>
        <a:folHlink>
          <a:srgbClr val="9292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cdb2004119gl</Template>
  <TotalTime>1291</TotalTime>
  <Words>444</Words>
  <Application>Microsoft Office PowerPoint</Application>
  <PresentationFormat>Экран (4:3)</PresentationFormat>
  <Paragraphs>87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sample</vt:lpstr>
      <vt:lpstr>Державний навчальний заклад  “ Професійно  -  технічне училище № 14  М. Нова каховка ”</vt:lpstr>
      <vt:lpstr>Візитна картка</vt:lpstr>
      <vt:lpstr>Мета діяльності методиста</vt:lpstr>
      <vt:lpstr>Напрямки діяльності</vt:lpstr>
      <vt:lpstr>Інформаційна діяльність </vt:lpstr>
      <vt:lpstr>Організаційна діяльність</vt:lpstr>
      <vt:lpstr> Алгоритм роботи над проблемою : «Упровадження інформаційно-комунікативних технологій як фактор  підвищення ефективності навчально-виховного процесу»</vt:lpstr>
      <vt:lpstr>Просвітницька діяльність</vt:lpstr>
      <vt:lpstr>Консультативна діяльність</vt:lpstr>
      <vt:lpstr>  Дослідницька діяльність  </vt:lpstr>
      <vt:lpstr>Видавнича діяльність педагогічних працівників</vt:lpstr>
      <vt:lpstr>Результативність участі у обласних змагальницьких заходах</vt:lpstr>
      <vt:lpstr>Фотозвіт</vt:lpstr>
      <vt:lpstr>Фотозвіт</vt:lpstr>
      <vt:lpstr>Напрямки подальшої роботи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208main</dc:creator>
  <cp:lastModifiedBy>FuckYouBill</cp:lastModifiedBy>
  <cp:revision>139</cp:revision>
  <cp:lastPrinted>2011-09-19T09:19:13Z</cp:lastPrinted>
  <dcterms:created xsi:type="dcterms:W3CDTF">2011-09-16T12:00:14Z</dcterms:created>
  <dcterms:modified xsi:type="dcterms:W3CDTF">2016-05-05T11:04:15Z</dcterms:modified>
</cp:coreProperties>
</file>